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7" r:id="rId1"/>
  </p:sldMasterIdLst>
  <p:notesMasterIdLst>
    <p:notesMasterId r:id="rId35"/>
  </p:notesMasterIdLst>
  <p:handoutMasterIdLst>
    <p:handoutMasterId r:id="rId36"/>
  </p:handoutMasterIdLst>
  <p:sldIdLst>
    <p:sldId id="259" r:id="rId2"/>
    <p:sldId id="261" r:id="rId3"/>
    <p:sldId id="442" r:id="rId4"/>
    <p:sldId id="469" r:id="rId5"/>
    <p:sldId id="446" r:id="rId6"/>
    <p:sldId id="447" r:id="rId7"/>
    <p:sldId id="448" r:id="rId8"/>
    <p:sldId id="450" r:id="rId9"/>
    <p:sldId id="410" r:id="rId10"/>
    <p:sldId id="476" r:id="rId11"/>
    <p:sldId id="477" r:id="rId12"/>
    <p:sldId id="468" r:id="rId13"/>
    <p:sldId id="411" r:id="rId14"/>
    <p:sldId id="418" r:id="rId15"/>
    <p:sldId id="470" r:id="rId16"/>
    <p:sldId id="471" r:id="rId17"/>
    <p:sldId id="474" r:id="rId18"/>
    <p:sldId id="475" r:id="rId19"/>
    <p:sldId id="451" r:id="rId20"/>
    <p:sldId id="452" r:id="rId21"/>
    <p:sldId id="419" r:id="rId22"/>
    <p:sldId id="420" r:id="rId23"/>
    <p:sldId id="421" r:id="rId24"/>
    <p:sldId id="478" r:id="rId25"/>
    <p:sldId id="479" r:id="rId26"/>
    <p:sldId id="480" r:id="rId27"/>
    <p:sldId id="481" r:id="rId28"/>
    <p:sldId id="422" r:id="rId29"/>
    <p:sldId id="423" r:id="rId30"/>
    <p:sldId id="424" r:id="rId31"/>
    <p:sldId id="482" r:id="rId32"/>
    <p:sldId id="483" r:id="rId33"/>
    <p:sldId id="484" r:id="rId34"/>
  </p:sldIdLst>
  <p:sldSz cx="9144000" cy="5143500" type="screen16x9"/>
  <p:notesSz cx="6858000" cy="9144000"/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5640" userDrawn="1">
          <p15:clr>
            <a:srgbClr val="A4A3A4"/>
          </p15:clr>
        </p15:guide>
        <p15:guide id="3" orient="horz" pos="708" userDrawn="1">
          <p15:clr>
            <a:srgbClr val="A4A3A4"/>
          </p15:clr>
        </p15:guide>
        <p15:guide id="6" orient="horz" pos="180" userDrawn="1">
          <p15:clr>
            <a:srgbClr val="A4A3A4"/>
          </p15:clr>
        </p15:guide>
        <p15:guide id="7" orient="horz" pos="310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F3341"/>
    <a:srgbClr val="6DC24B"/>
    <a:srgbClr val="C6EFFF"/>
    <a:srgbClr val="F2F3E4"/>
    <a:srgbClr val="F1F0F1"/>
    <a:srgbClr val="E5F8FF"/>
    <a:srgbClr val="EAC487"/>
    <a:srgbClr val="9C7E55"/>
    <a:srgbClr val="F9FDFF"/>
    <a:srgbClr val="D7F5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2132" autoAdjust="0"/>
    <p:restoredTop sz="94622" autoAdjust="0"/>
  </p:normalViewPr>
  <p:slideViewPr>
    <p:cSldViewPr snapToGrid="0">
      <p:cViewPr>
        <p:scale>
          <a:sx n="121" d="100"/>
          <a:sy n="121" d="100"/>
        </p:scale>
        <p:origin x="-552" y="-72"/>
      </p:cViewPr>
      <p:guideLst>
        <p:guide orient="horz" pos="708"/>
        <p:guide orient="horz" pos="180"/>
        <p:guide orient="horz" pos="3108"/>
        <p:guide pos="5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2898" y="54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E3446-C668-0D46-A475-03A018C9F99C}" type="datetimeFigureOut">
              <a:rPr lang="en-US" smtClean="0"/>
              <a:pPr/>
              <a:t>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FBF56-9358-E64E-A12C-E94F23D77D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8305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D2418-5498-496B-9B3E-912B9D6443B9}" type="datetimeFigureOut">
              <a:rPr lang="en-US" smtClean="0"/>
              <a:pPr/>
              <a:t>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5EBE-E194-4A8A-BBBE-6B90DE9885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3570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7D5F-6E45-4E90-8F6B-B91AF12B199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58389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804468" y="1709011"/>
            <a:ext cx="2189805" cy="1752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348038"/>
            <a:ext cx="3190875" cy="13977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="" xmlns:p14="http://schemas.microsoft.com/office/powerpoint/2010/main" val="69247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without image and with Client/Partner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547" y="3844395"/>
            <a:ext cx="1306800" cy="109736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484252" y="2897813"/>
            <a:ext cx="3118452" cy="641536"/>
            <a:chOff x="4484252" y="2897813"/>
            <a:chExt cx="3118452" cy="641536"/>
          </a:xfrm>
        </p:grpSpPr>
        <p:sp>
          <p:nvSpPr>
            <p:cNvPr id="23" name="object 8"/>
            <p:cNvSpPr/>
            <p:nvPr userDrawn="1"/>
          </p:nvSpPr>
          <p:spPr>
            <a:xfrm>
              <a:off x="6962624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4127753" h="4127749">
                  <a:moveTo>
                    <a:pt x="2063876" y="0"/>
                  </a:moveTo>
                  <a:lnTo>
                    <a:pt x="1905544" y="6044"/>
                  </a:lnTo>
                  <a:lnTo>
                    <a:pt x="1747964" y="24179"/>
                  </a:lnTo>
                  <a:lnTo>
                    <a:pt x="1591885" y="54404"/>
                  </a:lnTo>
                  <a:lnTo>
                    <a:pt x="1438060" y="96719"/>
                  </a:lnTo>
                  <a:lnTo>
                    <a:pt x="1287239" y="151123"/>
                  </a:lnTo>
                  <a:lnTo>
                    <a:pt x="1140175" y="217618"/>
                  </a:lnTo>
                  <a:lnTo>
                    <a:pt x="997617" y="296202"/>
                  </a:lnTo>
                  <a:lnTo>
                    <a:pt x="860317" y="386876"/>
                  </a:lnTo>
                  <a:lnTo>
                    <a:pt x="729027" y="489640"/>
                  </a:lnTo>
                  <a:lnTo>
                    <a:pt x="604497" y="604494"/>
                  </a:lnTo>
                  <a:lnTo>
                    <a:pt x="489642" y="729024"/>
                  </a:lnTo>
                  <a:lnTo>
                    <a:pt x="386878" y="860314"/>
                  </a:lnTo>
                  <a:lnTo>
                    <a:pt x="296203" y="997614"/>
                  </a:lnTo>
                  <a:lnTo>
                    <a:pt x="217619" y="1140171"/>
                  </a:lnTo>
                  <a:lnTo>
                    <a:pt x="151124" y="1287236"/>
                  </a:lnTo>
                  <a:lnTo>
                    <a:pt x="96719" y="1438057"/>
                  </a:lnTo>
                  <a:lnTo>
                    <a:pt x="54404" y="1591882"/>
                  </a:lnTo>
                  <a:lnTo>
                    <a:pt x="24179" y="1747961"/>
                  </a:lnTo>
                  <a:lnTo>
                    <a:pt x="6044" y="1905542"/>
                  </a:lnTo>
                  <a:lnTo>
                    <a:pt x="0" y="2063874"/>
                  </a:lnTo>
                  <a:lnTo>
                    <a:pt x="6044" y="2222206"/>
                  </a:lnTo>
                  <a:lnTo>
                    <a:pt x="24179" y="2379787"/>
                  </a:lnTo>
                  <a:lnTo>
                    <a:pt x="54404" y="2535866"/>
                  </a:lnTo>
                  <a:lnTo>
                    <a:pt x="96719" y="2689691"/>
                  </a:lnTo>
                  <a:lnTo>
                    <a:pt x="151124" y="2840512"/>
                  </a:lnTo>
                  <a:lnTo>
                    <a:pt x="217619" y="2987577"/>
                  </a:lnTo>
                  <a:lnTo>
                    <a:pt x="296203" y="3130134"/>
                  </a:lnTo>
                  <a:lnTo>
                    <a:pt x="386878" y="3267434"/>
                  </a:lnTo>
                  <a:lnTo>
                    <a:pt x="489642" y="3398724"/>
                  </a:lnTo>
                  <a:lnTo>
                    <a:pt x="604497" y="3523254"/>
                  </a:lnTo>
                  <a:lnTo>
                    <a:pt x="729027" y="3638108"/>
                  </a:lnTo>
                  <a:lnTo>
                    <a:pt x="860317" y="3740872"/>
                  </a:lnTo>
                  <a:lnTo>
                    <a:pt x="997617" y="3831546"/>
                  </a:lnTo>
                  <a:lnTo>
                    <a:pt x="1140175" y="3910131"/>
                  </a:lnTo>
                  <a:lnTo>
                    <a:pt x="1287239" y="3976625"/>
                  </a:lnTo>
                  <a:lnTo>
                    <a:pt x="1438060" y="4031029"/>
                  </a:lnTo>
                  <a:lnTo>
                    <a:pt x="1591885" y="4073344"/>
                  </a:lnTo>
                  <a:lnTo>
                    <a:pt x="1747964" y="4103569"/>
                  </a:lnTo>
                  <a:lnTo>
                    <a:pt x="1905544" y="4121704"/>
                  </a:lnTo>
                  <a:lnTo>
                    <a:pt x="2063876" y="4127749"/>
                  </a:lnTo>
                  <a:lnTo>
                    <a:pt x="2222208" y="4121704"/>
                  </a:lnTo>
                  <a:lnTo>
                    <a:pt x="2379789" y="4103569"/>
                  </a:lnTo>
                  <a:lnTo>
                    <a:pt x="2535868" y="4073344"/>
                  </a:lnTo>
                  <a:lnTo>
                    <a:pt x="2689693" y="4031029"/>
                  </a:lnTo>
                  <a:lnTo>
                    <a:pt x="2840513" y="3976625"/>
                  </a:lnTo>
                  <a:lnTo>
                    <a:pt x="2987578" y="3910131"/>
                  </a:lnTo>
                  <a:lnTo>
                    <a:pt x="3130136" y="3831546"/>
                  </a:lnTo>
                  <a:lnTo>
                    <a:pt x="3267436" y="3740872"/>
                  </a:lnTo>
                  <a:lnTo>
                    <a:pt x="3398726" y="3638108"/>
                  </a:lnTo>
                  <a:lnTo>
                    <a:pt x="3523256" y="3523254"/>
                  </a:lnTo>
                  <a:lnTo>
                    <a:pt x="3638111" y="3398724"/>
                  </a:lnTo>
                  <a:lnTo>
                    <a:pt x="3740875" y="3267434"/>
                  </a:lnTo>
                  <a:lnTo>
                    <a:pt x="3831550" y="3130134"/>
                  </a:lnTo>
                  <a:lnTo>
                    <a:pt x="3910134" y="2987577"/>
                  </a:lnTo>
                  <a:lnTo>
                    <a:pt x="3976629" y="2840512"/>
                  </a:lnTo>
                  <a:lnTo>
                    <a:pt x="4031034" y="2689691"/>
                  </a:lnTo>
                  <a:lnTo>
                    <a:pt x="4073349" y="2535866"/>
                  </a:lnTo>
                  <a:lnTo>
                    <a:pt x="4103574" y="2379787"/>
                  </a:lnTo>
                  <a:lnTo>
                    <a:pt x="4121708" y="2222206"/>
                  </a:lnTo>
                  <a:lnTo>
                    <a:pt x="4127753" y="2063874"/>
                  </a:lnTo>
                  <a:lnTo>
                    <a:pt x="4121708" y="1905542"/>
                  </a:lnTo>
                  <a:lnTo>
                    <a:pt x="4103574" y="1747961"/>
                  </a:lnTo>
                  <a:lnTo>
                    <a:pt x="4073349" y="1591882"/>
                  </a:lnTo>
                  <a:lnTo>
                    <a:pt x="4031034" y="1438057"/>
                  </a:lnTo>
                  <a:lnTo>
                    <a:pt x="3976629" y="1287236"/>
                  </a:lnTo>
                  <a:lnTo>
                    <a:pt x="3910134" y="1140171"/>
                  </a:lnTo>
                  <a:lnTo>
                    <a:pt x="3831550" y="997614"/>
                  </a:lnTo>
                  <a:lnTo>
                    <a:pt x="3740875" y="860314"/>
                  </a:lnTo>
                  <a:lnTo>
                    <a:pt x="3638111" y="729024"/>
                  </a:lnTo>
                  <a:lnTo>
                    <a:pt x="3523256" y="604494"/>
                  </a:lnTo>
                  <a:lnTo>
                    <a:pt x="3398726" y="489640"/>
                  </a:lnTo>
                  <a:lnTo>
                    <a:pt x="3267436" y="386876"/>
                  </a:lnTo>
                  <a:lnTo>
                    <a:pt x="3130136" y="296202"/>
                  </a:lnTo>
                  <a:lnTo>
                    <a:pt x="2987578" y="217618"/>
                  </a:lnTo>
                  <a:lnTo>
                    <a:pt x="2840513" y="151123"/>
                  </a:lnTo>
                  <a:lnTo>
                    <a:pt x="2689693" y="96719"/>
                  </a:lnTo>
                  <a:lnTo>
                    <a:pt x="2535868" y="54404"/>
                  </a:lnTo>
                  <a:lnTo>
                    <a:pt x="2379789" y="24179"/>
                  </a:lnTo>
                  <a:lnTo>
                    <a:pt x="2222208" y="6044"/>
                  </a:lnTo>
                  <a:lnTo>
                    <a:pt x="206387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24" name="object 10"/>
            <p:cNvSpPr/>
            <p:nvPr userDrawn="1"/>
          </p:nvSpPr>
          <p:spPr>
            <a:xfrm>
              <a:off x="5312263" y="2899917"/>
              <a:ext cx="637328" cy="637328"/>
            </a:xfrm>
            <a:custGeom>
              <a:avLst/>
              <a:gdLst/>
              <a:ahLst/>
              <a:cxnLst/>
              <a:rect l="l" t="t" r="r" b="b"/>
              <a:pathLst>
                <a:path w="1390729" h="1390729">
                  <a:moveTo>
                    <a:pt x="695364" y="0"/>
                  </a:moveTo>
                  <a:lnTo>
                    <a:pt x="642019" y="2036"/>
                  </a:lnTo>
                  <a:lnTo>
                    <a:pt x="588926" y="8146"/>
                  </a:lnTo>
                  <a:lnTo>
                    <a:pt x="536340" y="18330"/>
                  </a:lnTo>
                  <a:lnTo>
                    <a:pt x="484512" y="32586"/>
                  </a:lnTo>
                  <a:lnTo>
                    <a:pt x="433697" y="50916"/>
                  </a:lnTo>
                  <a:lnTo>
                    <a:pt x="384147" y="73320"/>
                  </a:lnTo>
                  <a:lnTo>
                    <a:pt x="336116" y="99796"/>
                  </a:lnTo>
                  <a:lnTo>
                    <a:pt x="289856" y="130346"/>
                  </a:lnTo>
                  <a:lnTo>
                    <a:pt x="245621" y="164970"/>
                  </a:lnTo>
                  <a:lnTo>
                    <a:pt x="203663" y="203667"/>
                  </a:lnTo>
                  <a:lnTo>
                    <a:pt x="164967" y="245623"/>
                  </a:lnTo>
                  <a:lnTo>
                    <a:pt x="130344" y="289858"/>
                  </a:lnTo>
                  <a:lnTo>
                    <a:pt x="99795" y="336117"/>
                  </a:lnTo>
                  <a:lnTo>
                    <a:pt x="73319" y="384148"/>
                  </a:lnTo>
                  <a:lnTo>
                    <a:pt x="50915" y="433698"/>
                  </a:lnTo>
                  <a:lnTo>
                    <a:pt x="32586" y="484512"/>
                  </a:lnTo>
                  <a:lnTo>
                    <a:pt x="18329" y="536339"/>
                  </a:lnTo>
                  <a:lnTo>
                    <a:pt x="8146" y="588926"/>
                  </a:lnTo>
                  <a:lnTo>
                    <a:pt x="2036" y="642018"/>
                  </a:lnTo>
                  <a:lnTo>
                    <a:pt x="0" y="695364"/>
                  </a:lnTo>
                  <a:lnTo>
                    <a:pt x="2036" y="748710"/>
                  </a:lnTo>
                  <a:lnTo>
                    <a:pt x="8146" y="801802"/>
                  </a:lnTo>
                  <a:lnTo>
                    <a:pt x="18329" y="854389"/>
                  </a:lnTo>
                  <a:lnTo>
                    <a:pt x="32586" y="906216"/>
                  </a:lnTo>
                  <a:lnTo>
                    <a:pt x="50915" y="957030"/>
                  </a:lnTo>
                  <a:lnTo>
                    <a:pt x="73319" y="1006580"/>
                  </a:lnTo>
                  <a:lnTo>
                    <a:pt x="99795" y="1054610"/>
                  </a:lnTo>
                  <a:lnTo>
                    <a:pt x="130344" y="1100870"/>
                  </a:lnTo>
                  <a:lnTo>
                    <a:pt x="164967" y="1145104"/>
                  </a:lnTo>
                  <a:lnTo>
                    <a:pt x="203663" y="1187061"/>
                  </a:lnTo>
                  <a:lnTo>
                    <a:pt x="245621" y="1225758"/>
                  </a:lnTo>
                  <a:lnTo>
                    <a:pt x="289856" y="1260381"/>
                  </a:lnTo>
                  <a:lnTo>
                    <a:pt x="336116" y="1290931"/>
                  </a:lnTo>
                  <a:lnTo>
                    <a:pt x="384147" y="1317408"/>
                  </a:lnTo>
                  <a:lnTo>
                    <a:pt x="433697" y="1339812"/>
                  </a:lnTo>
                  <a:lnTo>
                    <a:pt x="484512" y="1358142"/>
                  </a:lnTo>
                  <a:lnTo>
                    <a:pt x="536340" y="1372399"/>
                  </a:lnTo>
                  <a:lnTo>
                    <a:pt x="588926" y="1382582"/>
                  </a:lnTo>
                  <a:lnTo>
                    <a:pt x="642019" y="1388692"/>
                  </a:lnTo>
                  <a:lnTo>
                    <a:pt x="695364" y="1390729"/>
                  </a:lnTo>
                  <a:lnTo>
                    <a:pt x="748710" y="1388692"/>
                  </a:lnTo>
                  <a:lnTo>
                    <a:pt x="801802" y="1382582"/>
                  </a:lnTo>
                  <a:lnTo>
                    <a:pt x="854389" y="1372399"/>
                  </a:lnTo>
                  <a:lnTo>
                    <a:pt x="906215" y="1358142"/>
                  </a:lnTo>
                  <a:lnTo>
                    <a:pt x="957030" y="1339812"/>
                  </a:lnTo>
                  <a:lnTo>
                    <a:pt x="1006579" y="1317408"/>
                  </a:lnTo>
                  <a:lnTo>
                    <a:pt x="1054609" y="1290931"/>
                  </a:lnTo>
                  <a:lnTo>
                    <a:pt x="1100868" y="1260381"/>
                  </a:lnTo>
                  <a:lnTo>
                    <a:pt x="1145102" y="1225758"/>
                  </a:lnTo>
                  <a:lnTo>
                    <a:pt x="1187058" y="1187061"/>
                  </a:lnTo>
                  <a:lnTo>
                    <a:pt x="1225755" y="1145104"/>
                  </a:lnTo>
                  <a:lnTo>
                    <a:pt x="1260379" y="1100870"/>
                  </a:lnTo>
                  <a:lnTo>
                    <a:pt x="1290930" y="1054610"/>
                  </a:lnTo>
                  <a:lnTo>
                    <a:pt x="1317408" y="1006580"/>
                  </a:lnTo>
                  <a:lnTo>
                    <a:pt x="1339811" y="957030"/>
                  </a:lnTo>
                  <a:lnTo>
                    <a:pt x="1358142" y="906216"/>
                  </a:lnTo>
                  <a:lnTo>
                    <a:pt x="1372399" y="854389"/>
                  </a:lnTo>
                  <a:lnTo>
                    <a:pt x="1382583" y="801802"/>
                  </a:lnTo>
                  <a:lnTo>
                    <a:pt x="1388693" y="748710"/>
                  </a:lnTo>
                  <a:lnTo>
                    <a:pt x="1390729" y="695364"/>
                  </a:lnTo>
                  <a:lnTo>
                    <a:pt x="1388693" y="642018"/>
                  </a:lnTo>
                  <a:lnTo>
                    <a:pt x="1382583" y="588926"/>
                  </a:lnTo>
                  <a:lnTo>
                    <a:pt x="1372399" y="536339"/>
                  </a:lnTo>
                  <a:lnTo>
                    <a:pt x="1358142" y="484512"/>
                  </a:lnTo>
                  <a:lnTo>
                    <a:pt x="1339811" y="433698"/>
                  </a:lnTo>
                  <a:lnTo>
                    <a:pt x="1317408" y="384148"/>
                  </a:lnTo>
                  <a:lnTo>
                    <a:pt x="1290930" y="336117"/>
                  </a:lnTo>
                  <a:lnTo>
                    <a:pt x="1260379" y="289858"/>
                  </a:lnTo>
                  <a:lnTo>
                    <a:pt x="1225755" y="245623"/>
                  </a:lnTo>
                  <a:lnTo>
                    <a:pt x="1187058" y="203667"/>
                  </a:lnTo>
                  <a:lnTo>
                    <a:pt x="1145102" y="164970"/>
                  </a:lnTo>
                  <a:lnTo>
                    <a:pt x="1100868" y="130346"/>
                  </a:lnTo>
                  <a:lnTo>
                    <a:pt x="1054609" y="99796"/>
                  </a:lnTo>
                  <a:lnTo>
                    <a:pt x="1006579" y="73320"/>
                  </a:lnTo>
                  <a:lnTo>
                    <a:pt x="957030" y="50916"/>
                  </a:lnTo>
                  <a:lnTo>
                    <a:pt x="906215" y="32586"/>
                  </a:lnTo>
                  <a:lnTo>
                    <a:pt x="854389" y="18330"/>
                  </a:lnTo>
                  <a:lnTo>
                    <a:pt x="801802" y="8146"/>
                  </a:lnTo>
                  <a:lnTo>
                    <a:pt x="748710" y="2036"/>
                  </a:lnTo>
                  <a:lnTo>
                    <a:pt x="69536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0" name="object 11"/>
            <p:cNvSpPr/>
            <p:nvPr userDrawn="1"/>
          </p:nvSpPr>
          <p:spPr>
            <a:xfrm>
              <a:off x="6136067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1263752" h="1263753">
                  <a:moveTo>
                    <a:pt x="631876" y="0"/>
                  </a:moveTo>
                  <a:lnTo>
                    <a:pt x="583400" y="1850"/>
                  </a:lnTo>
                  <a:lnTo>
                    <a:pt x="535155" y="7402"/>
                  </a:lnTo>
                  <a:lnTo>
                    <a:pt x="487369" y="16656"/>
                  </a:lnTo>
                  <a:lnTo>
                    <a:pt x="440274" y="29611"/>
                  </a:lnTo>
                  <a:lnTo>
                    <a:pt x="394098" y="46268"/>
                  </a:lnTo>
                  <a:lnTo>
                    <a:pt x="349072" y="66626"/>
                  </a:lnTo>
                  <a:lnTo>
                    <a:pt x="305426" y="90685"/>
                  </a:lnTo>
                  <a:lnTo>
                    <a:pt x="263390" y="118446"/>
                  </a:lnTo>
                  <a:lnTo>
                    <a:pt x="223194" y="149908"/>
                  </a:lnTo>
                  <a:lnTo>
                    <a:pt x="185067" y="185072"/>
                  </a:lnTo>
                  <a:lnTo>
                    <a:pt x="149904" y="223198"/>
                  </a:lnTo>
                  <a:lnTo>
                    <a:pt x="118443" y="263394"/>
                  </a:lnTo>
                  <a:lnTo>
                    <a:pt x="90683" y="305429"/>
                  </a:lnTo>
                  <a:lnTo>
                    <a:pt x="66624" y="349075"/>
                  </a:lnTo>
                  <a:lnTo>
                    <a:pt x="46266" y="394100"/>
                  </a:lnTo>
                  <a:lnTo>
                    <a:pt x="29610" y="440276"/>
                  </a:lnTo>
                  <a:lnTo>
                    <a:pt x="16656" y="487371"/>
                  </a:lnTo>
                  <a:lnTo>
                    <a:pt x="7402" y="535156"/>
                  </a:lnTo>
                  <a:lnTo>
                    <a:pt x="1850" y="583401"/>
                  </a:lnTo>
                  <a:lnTo>
                    <a:pt x="0" y="631876"/>
                  </a:lnTo>
                  <a:lnTo>
                    <a:pt x="1850" y="680351"/>
                  </a:lnTo>
                  <a:lnTo>
                    <a:pt x="7402" y="728596"/>
                  </a:lnTo>
                  <a:lnTo>
                    <a:pt x="16656" y="776381"/>
                  </a:lnTo>
                  <a:lnTo>
                    <a:pt x="29610" y="823477"/>
                  </a:lnTo>
                  <a:lnTo>
                    <a:pt x="46266" y="869652"/>
                  </a:lnTo>
                  <a:lnTo>
                    <a:pt x="66624" y="914677"/>
                  </a:lnTo>
                  <a:lnTo>
                    <a:pt x="90683" y="958323"/>
                  </a:lnTo>
                  <a:lnTo>
                    <a:pt x="118443" y="1000358"/>
                  </a:lnTo>
                  <a:lnTo>
                    <a:pt x="149904" y="1040554"/>
                  </a:lnTo>
                  <a:lnTo>
                    <a:pt x="185067" y="1078680"/>
                  </a:lnTo>
                  <a:lnTo>
                    <a:pt x="223194" y="1113844"/>
                  </a:lnTo>
                  <a:lnTo>
                    <a:pt x="263390" y="1145306"/>
                  </a:lnTo>
                  <a:lnTo>
                    <a:pt x="305426" y="1173067"/>
                  </a:lnTo>
                  <a:lnTo>
                    <a:pt x="349072" y="1197127"/>
                  </a:lnTo>
                  <a:lnTo>
                    <a:pt x="394098" y="1217485"/>
                  </a:lnTo>
                  <a:lnTo>
                    <a:pt x="440274" y="1234141"/>
                  </a:lnTo>
                  <a:lnTo>
                    <a:pt x="487369" y="1247096"/>
                  </a:lnTo>
                  <a:lnTo>
                    <a:pt x="535155" y="1256350"/>
                  </a:lnTo>
                  <a:lnTo>
                    <a:pt x="583400" y="1261902"/>
                  </a:lnTo>
                  <a:lnTo>
                    <a:pt x="631876" y="1263753"/>
                  </a:lnTo>
                  <a:lnTo>
                    <a:pt x="680351" y="1261902"/>
                  </a:lnTo>
                  <a:lnTo>
                    <a:pt x="728596" y="1256350"/>
                  </a:lnTo>
                  <a:lnTo>
                    <a:pt x="776382" y="1247096"/>
                  </a:lnTo>
                  <a:lnTo>
                    <a:pt x="823477" y="1234141"/>
                  </a:lnTo>
                  <a:lnTo>
                    <a:pt x="869653" y="1217485"/>
                  </a:lnTo>
                  <a:lnTo>
                    <a:pt x="914679" y="1197127"/>
                  </a:lnTo>
                  <a:lnTo>
                    <a:pt x="958325" y="1173067"/>
                  </a:lnTo>
                  <a:lnTo>
                    <a:pt x="1000361" y="1145306"/>
                  </a:lnTo>
                  <a:lnTo>
                    <a:pt x="1040557" y="1113844"/>
                  </a:lnTo>
                  <a:lnTo>
                    <a:pt x="1078684" y="1078680"/>
                  </a:lnTo>
                  <a:lnTo>
                    <a:pt x="1113847" y="1040554"/>
                  </a:lnTo>
                  <a:lnTo>
                    <a:pt x="1145308" y="1000358"/>
                  </a:lnTo>
                  <a:lnTo>
                    <a:pt x="1173068" y="958323"/>
                  </a:lnTo>
                  <a:lnTo>
                    <a:pt x="1197127" y="914677"/>
                  </a:lnTo>
                  <a:lnTo>
                    <a:pt x="1217485" y="869652"/>
                  </a:lnTo>
                  <a:lnTo>
                    <a:pt x="1234141" y="823477"/>
                  </a:lnTo>
                  <a:lnTo>
                    <a:pt x="1247096" y="776381"/>
                  </a:lnTo>
                  <a:lnTo>
                    <a:pt x="1256349" y="728596"/>
                  </a:lnTo>
                  <a:lnTo>
                    <a:pt x="1261901" y="680351"/>
                  </a:lnTo>
                  <a:lnTo>
                    <a:pt x="1263752" y="631876"/>
                  </a:lnTo>
                  <a:lnTo>
                    <a:pt x="1261901" y="583401"/>
                  </a:lnTo>
                  <a:lnTo>
                    <a:pt x="1256349" y="535156"/>
                  </a:lnTo>
                  <a:lnTo>
                    <a:pt x="1247096" y="487371"/>
                  </a:lnTo>
                  <a:lnTo>
                    <a:pt x="1234141" y="440276"/>
                  </a:lnTo>
                  <a:lnTo>
                    <a:pt x="1217485" y="394100"/>
                  </a:lnTo>
                  <a:lnTo>
                    <a:pt x="1197127" y="349075"/>
                  </a:lnTo>
                  <a:lnTo>
                    <a:pt x="1173068" y="305429"/>
                  </a:lnTo>
                  <a:lnTo>
                    <a:pt x="1145308" y="263394"/>
                  </a:lnTo>
                  <a:lnTo>
                    <a:pt x="1113847" y="223198"/>
                  </a:lnTo>
                  <a:lnTo>
                    <a:pt x="1078684" y="185072"/>
                  </a:lnTo>
                  <a:lnTo>
                    <a:pt x="1040557" y="149908"/>
                  </a:lnTo>
                  <a:lnTo>
                    <a:pt x="1000361" y="118446"/>
                  </a:lnTo>
                  <a:lnTo>
                    <a:pt x="958325" y="90685"/>
                  </a:lnTo>
                  <a:lnTo>
                    <a:pt x="914679" y="66626"/>
                  </a:lnTo>
                  <a:lnTo>
                    <a:pt x="869653" y="46268"/>
                  </a:lnTo>
                  <a:lnTo>
                    <a:pt x="823477" y="29611"/>
                  </a:lnTo>
                  <a:lnTo>
                    <a:pt x="776382" y="16656"/>
                  </a:lnTo>
                  <a:lnTo>
                    <a:pt x="728596" y="7402"/>
                  </a:lnTo>
                  <a:lnTo>
                    <a:pt x="680351" y="1850"/>
                  </a:lnTo>
                  <a:lnTo>
                    <a:pt x="63187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2" name="object 9"/>
            <p:cNvSpPr/>
            <p:nvPr userDrawn="1"/>
          </p:nvSpPr>
          <p:spPr>
            <a:xfrm>
              <a:off x="4484252" y="2897813"/>
              <a:ext cx="641535" cy="641536"/>
            </a:xfrm>
            <a:custGeom>
              <a:avLst/>
              <a:gdLst/>
              <a:ahLst/>
              <a:cxnLst/>
              <a:rect l="l" t="t" r="r" b="b"/>
              <a:pathLst>
                <a:path w="1880363" h="1880367">
                  <a:moveTo>
                    <a:pt x="940185" y="0"/>
                  </a:moveTo>
                  <a:lnTo>
                    <a:pt x="868058" y="2753"/>
                  </a:lnTo>
                  <a:lnTo>
                    <a:pt x="796273" y="11014"/>
                  </a:lnTo>
                  <a:lnTo>
                    <a:pt x="725172" y="24783"/>
                  </a:lnTo>
                  <a:lnTo>
                    <a:pt x="655098" y="44059"/>
                  </a:lnTo>
                  <a:lnTo>
                    <a:pt x="586392" y="68843"/>
                  </a:lnTo>
                  <a:lnTo>
                    <a:pt x="519398" y="99134"/>
                  </a:lnTo>
                  <a:lnTo>
                    <a:pt x="454457" y="134933"/>
                  </a:lnTo>
                  <a:lnTo>
                    <a:pt x="391911" y="176239"/>
                  </a:lnTo>
                  <a:lnTo>
                    <a:pt x="332102" y="223052"/>
                  </a:lnTo>
                  <a:lnTo>
                    <a:pt x="275373" y="275373"/>
                  </a:lnTo>
                  <a:lnTo>
                    <a:pt x="223052" y="332102"/>
                  </a:lnTo>
                  <a:lnTo>
                    <a:pt x="176239" y="391910"/>
                  </a:lnTo>
                  <a:lnTo>
                    <a:pt x="134933" y="454456"/>
                  </a:lnTo>
                  <a:lnTo>
                    <a:pt x="99134" y="519397"/>
                  </a:lnTo>
                  <a:lnTo>
                    <a:pt x="68843" y="586391"/>
                  </a:lnTo>
                  <a:lnTo>
                    <a:pt x="44059" y="655097"/>
                  </a:lnTo>
                  <a:lnTo>
                    <a:pt x="24783" y="725171"/>
                  </a:lnTo>
                  <a:lnTo>
                    <a:pt x="11014" y="796271"/>
                  </a:lnTo>
                  <a:lnTo>
                    <a:pt x="2753" y="868056"/>
                  </a:lnTo>
                  <a:lnTo>
                    <a:pt x="0" y="940183"/>
                  </a:lnTo>
                  <a:lnTo>
                    <a:pt x="2753" y="1012310"/>
                  </a:lnTo>
                  <a:lnTo>
                    <a:pt x="11014" y="1084095"/>
                  </a:lnTo>
                  <a:lnTo>
                    <a:pt x="24783" y="1155196"/>
                  </a:lnTo>
                  <a:lnTo>
                    <a:pt x="44059" y="1225270"/>
                  </a:lnTo>
                  <a:lnTo>
                    <a:pt x="68843" y="1293975"/>
                  </a:lnTo>
                  <a:lnTo>
                    <a:pt x="99134" y="1360969"/>
                  </a:lnTo>
                  <a:lnTo>
                    <a:pt x="134933" y="1425911"/>
                  </a:lnTo>
                  <a:lnTo>
                    <a:pt x="176239" y="1488456"/>
                  </a:lnTo>
                  <a:lnTo>
                    <a:pt x="223052" y="1548265"/>
                  </a:lnTo>
                  <a:lnTo>
                    <a:pt x="275373" y="1604993"/>
                  </a:lnTo>
                  <a:lnTo>
                    <a:pt x="332102" y="1657314"/>
                  </a:lnTo>
                  <a:lnTo>
                    <a:pt x="391911" y="1704128"/>
                  </a:lnTo>
                  <a:lnTo>
                    <a:pt x="454457" y="1745434"/>
                  </a:lnTo>
                  <a:lnTo>
                    <a:pt x="519398" y="1781232"/>
                  </a:lnTo>
                  <a:lnTo>
                    <a:pt x="586392" y="1811523"/>
                  </a:lnTo>
                  <a:lnTo>
                    <a:pt x="655098" y="1836307"/>
                  </a:lnTo>
                  <a:lnTo>
                    <a:pt x="725172" y="1855583"/>
                  </a:lnTo>
                  <a:lnTo>
                    <a:pt x="796273" y="1869352"/>
                  </a:lnTo>
                  <a:lnTo>
                    <a:pt x="868058" y="1877613"/>
                  </a:lnTo>
                  <a:lnTo>
                    <a:pt x="940185" y="1880367"/>
                  </a:lnTo>
                  <a:lnTo>
                    <a:pt x="1012312" y="1877613"/>
                  </a:lnTo>
                  <a:lnTo>
                    <a:pt x="1084097" y="1869352"/>
                  </a:lnTo>
                  <a:lnTo>
                    <a:pt x="1155197" y="1855583"/>
                  </a:lnTo>
                  <a:lnTo>
                    <a:pt x="1225271" y="1836307"/>
                  </a:lnTo>
                  <a:lnTo>
                    <a:pt x="1293976" y="1811523"/>
                  </a:lnTo>
                  <a:lnTo>
                    <a:pt x="1360970" y="1781232"/>
                  </a:lnTo>
                  <a:lnTo>
                    <a:pt x="1425911" y="1745434"/>
                  </a:lnTo>
                  <a:lnTo>
                    <a:pt x="1488456" y="1704128"/>
                  </a:lnTo>
                  <a:lnTo>
                    <a:pt x="1548264" y="1657314"/>
                  </a:lnTo>
                  <a:lnTo>
                    <a:pt x="1604992" y="1604993"/>
                  </a:lnTo>
                  <a:lnTo>
                    <a:pt x="1657313" y="1548265"/>
                  </a:lnTo>
                  <a:lnTo>
                    <a:pt x="1704126" y="1488456"/>
                  </a:lnTo>
                  <a:lnTo>
                    <a:pt x="1745432" y="1425911"/>
                  </a:lnTo>
                  <a:lnTo>
                    <a:pt x="1781230" y="1360969"/>
                  </a:lnTo>
                  <a:lnTo>
                    <a:pt x="1811521" y="1293975"/>
                  </a:lnTo>
                  <a:lnTo>
                    <a:pt x="1836304" y="1225270"/>
                  </a:lnTo>
                  <a:lnTo>
                    <a:pt x="1855580" y="1155196"/>
                  </a:lnTo>
                  <a:lnTo>
                    <a:pt x="1869349" y="1084095"/>
                  </a:lnTo>
                  <a:lnTo>
                    <a:pt x="1877610" y="1012310"/>
                  </a:lnTo>
                  <a:lnTo>
                    <a:pt x="1880363" y="940183"/>
                  </a:lnTo>
                  <a:lnTo>
                    <a:pt x="1877610" y="868056"/>
                  </a:lnTo>
                  <a:lnTo>
                    <a:pt x="1869349" y="796271"/>
                  </a:lnTo>
                  <a:lnTo>
                    <a:pt x="1855580" y="725171"/>
                  </a:lnTo>
                  <a:lnTo>
                    <a:pt x="1836304" y="655097"/>
                  </a:lnTo>
                  <a:lnTo>
                    <a:pt x="1811521" y="586391"/>
                  </a:lnTo>
                  <a:lnTo>
                    <a:pt x="1781230" y="519397"/>
                  </a:lnTo>
                  <a:lnTo>
                    <a:pt x="1745432" y="454456"/>
                  </a:lnTo>
                  <a:lnTo>
                    <a:pt x="1704126" y="391910"/>
                  </a:lnTo>
                  <a:lnTo>
                    <a:pt x="1657313" y="332102"/>
                  </a:lnTo>
                  <a:lnTo>
                    <a:pt x="1604992" y="275373"/>
                  </a:lnTo>
                  <a:lnTo>
                    <a:pt x="1548264" y="223052"/>
                  </a:lnTo>
                  <a:lnTo>
                    <a:pt x="1488456" y="176239"/>
                  </a:lnTo>
                  <a:lnTo>
                    <a:pt x="1425911" y="134933"/>
                  </a:lnTo>
                  <a:lnTo>
                    <a:pt x="1360970" y="99134"/>
                  </a:lnTo>
                  <a:lnTo>
                    <a:pt x="1293976" y="68843"/>
                  </a:lnTo>
                  <a:lnTo>
                    <a:pt x="1225271" y="44059"/>
                  </a:lnTo>
                  <a:lnTo>
                    <a:pt x="1155197" y="24783"/>
                  </a:lnTo>
                  <a:lnTo>
                    <a:pt x="1084097" y="11014"/>
                  </a:lnTo>
                  <a:lnTo>
                    <a:pt x="1012312" y="2753"/>
                  </a:lnTo>
                  <a:lnTo>
                    <a:pt x="94018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8165115" y="4076699"/>
            <a:ext cx="647700" cy="6731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29375038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with people or other images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648903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7062729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6258121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53512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53BCAE27-A192-45DC-A959-116DB2B14D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65531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258807"/>
            <a:ext cx="52451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5771" y="1191639"/>
            <a:ext cx="860153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5770" y="63500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1" name="Rectangle 30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0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6" name="Oval 2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7" name="Oval 2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42419753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pos="168" userDrawn="1">
          <p15:clr>
            <a:srgbClr val="FBAE40"/>
          </p15:clr>
        </p15:guide>
        <p15:guide id="3" pos="55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97275"/>
            <a:ext cx="52451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5" name="Rectangle 24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5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TextBox 45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89633880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1" userDrawn="1">
          <p15:clr>
            <a:srgbClr val="FBAE40"/>
          </p15:clr>
        </p15:guide>
        <p15:guide id="2" pos="164" userDrawn="1">
          <p15:clr>
            <a:srgbClr val="FBAE40"/>
          </p15:clr>
        </p15:guide>
        <p15:guide id="3" orient="horz" pos="3078" userDrawn="1">
          <p15:clr>
            <a:srgbClr val="FBAE40"/>
          </p15:clr>
        </p15:guide>
        <p15:guide id="4" pos="559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9146399" cy="4902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background image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5770" y="63500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4" name="Rectangle 23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3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5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7" name="Oval 2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68514" y="1765300"/>
            <a:ext cx="4374573" cy="1193706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4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</p:spTree>
    <p:extLst>
      <p:ext uri="{BB962C8B-B14F-4D97-AF65-F5344CB8AC3E}">
        <p14:creationId xmlns="" xmlns:p14="http://schemas.microsoft.com/office/powerpoint/2010/main" val="237084478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backgrou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9146399" cy="4902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background image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10pt.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5857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74130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9" name="Rectangle 28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8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7" name="Oval 2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78942447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3492565" y="0"/>
            <a:ext cx="5653834" cy="4406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7584" y="1295399"/>
            <a:ext cx="226060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1674584"/>
            <a:ext cx="2260600" cy="30851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3" y="254000"/>
            <a:ext cx="4198723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8" name="Rectangle 37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8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TextBox 48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5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3" name="Oval 3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37826661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irc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 userDrawn="1"/>
        </p:nvSpPr>
        <p:spPr>
          <a:xfrm>
            <a:off x="3886688" y="2623199"/>
            <a:ext cx="2231136" cy="223113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5770" y="1295399"/>
            <a:ext cx="226060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5770" y="1674584"/>
            <a:ext cx="2260600" cy="30851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5770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928633" y="584200"/>
            <a:ext cx="4064000" cy="4064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151666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9" name="Rectangle 28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8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20101309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7584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442487" y="3896489"/>
            <a:ext cx="2051148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442487" y="4211108"/>
            <a:ext cx="2051148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37095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637095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842025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842025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4" hasCustomPrompt="1"/>
          </p:nvPr>
        </p:nvSpPr>
        <p:spPr>
          <a:xfrm>
            <a:off x="277584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5" hasCustomPrompt="1"/>
          </p:nvPr>
        </p:nvSpPr>
        <p:spPr>
          <a:xfrm>
            <a:off x="2442487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26" hasCustomPrompt="1"/>
          </p:nvPr>
        </p:nvSpPr>
        <p:spPr>
          <a:xfrm>
            <a:off x="4647418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6852349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43" name="Rectangle 42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3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Box 53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55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2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8" name="Oval 4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9" name="Oval 4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4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5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10232929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 poin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03199" y="2806142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79281" y="2903314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2794448" y="2806142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170530" y="2687409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170530" y="2903314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3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03199" y="389003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79281" y="3771297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79281" y="3987202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2794448" y="389003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170530" y="3771297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170530" y="3987202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7584" y="1295399"/>
            <a:ext cx="5056406" cy="6858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79281" y="2687409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5562599" y="254000"/>
            <a:ext cx="3583799" cy="457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image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0" name="Rectangle 4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2" name="Oval 4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94766120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resenter's Pictur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9863" y="3515143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229863" y="3724346"/>
            <a:ext cx="3190875" cy="30790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 kumimoji="0" lang="en-US" sz="95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289307" y="3365500"/>
            <a:ext cx="774700" cy="7747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7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Presenter’s image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804468" y="1709011"/>
            <a:ext cx="2189805" cy="1752170"/>
          </a:xfrm>
          <a:prstGeom prst="rect">
            <a:avLst/>
          </a:prstGeom>
        </p:spPr>
      </p:pic>
      <p:cxnSp>
        <p:nvCxnSpPr>
          <p:cNvPr id="39" name="Straight Connector 38"/>
          <p:cNvCxnSpPr/>
          <p:nvPr userDrawn="1"/>
        </p:nvCxnSpPr>
        <p:spPr>
          <a:xfrm>
            <a:off x="260350" y="-187203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260350" y="5128988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17082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-1317287" y="154716"/>
            <a:ext cx="4808884" cy="480888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5769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Add a quote</a:t>
            </a:r>
            <a:br>
              <a:rPr lang="en-US" dirty="0"/>
            </a:br>
            <a:r>
              <a:rPr lang="en-US" dirty="0"/>
              <a:t>below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5769" y="2184399"/>
            <a:ext cx="3794374" cy="8763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.”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5769" y="3174999"/>
            <a:ext cx="3794374" cy="20320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455886" y="2184399"/>
            <a:ext cx="4428402" cy="185057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1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23" name="Rectangle 22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69724731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7584" y="1295399"/>
            <a:ext cx="3556000" cy="47534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Small table with optional highlight column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861147"/>
            <a:ext cx="3556000" cy="282674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 hasCustomPrompt="1"/>
          </p:nvPr>
        </p:nvSpPr>
        <p:spPr>
          <a:xfrm>
            <a:off x="4035425" y="1295400"/>
            <a:ext cx="4868070" cy="3392488"/>
          </a:xfrm>
        </p:spPr>
        <p:txBody>
          <a:bodyPr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table</a:t>
            </a:r>
          </a:p>
        </p:txBody>
      </p:sp>
      <p:sp>
        <p:nvSpPr>
          <p:cNvPr id="25" name="Rectangle 24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4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6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9739098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Graph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295400"/>
            <a:ext cx="3556000" cy="3392489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7" name="Chart Placeholder 2"/>
          <p:cNvSpPr>
            <a:spLocks noGrp="1"/>
          </p:cNvSpPr>
          <p:nvPr>
            <p:ph type="chart" sz="quarter" idx="14" hasCustomPrompt="1"/>
          </p:nvPr>
        </p:nvSpPr>
        <p:spPr>
          <a:xfrm>
            <a:off x="4035425" y="1295400"/>
            <a:ext cx="4868070" cy="3392488"/>
          </a:xfrm>
        </p:spPr>
        <p:txBody>
          <a:bodyPr/>
          <a:lstStyle>
            <a:lvl1pPr marL="171450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to add chart/graph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Rectangle 25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5" name="Oval 2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1268754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49022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295401"/>
            <a:ext cx="4673600" cy="3061446"/>
          </a:xfrm>
        </p:spPr>
        <p:txBody>
          <a:bodyPr numCol="2" spcCol="27432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Two column body copy in size 10pt or 8pt as minimum.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3" hasCustomPrompt="1"/>
          </p:nvPr>
        </p:nvSpPr>
        <p:spPr>
          <a:xfrm>
            <a:off x="5225143" y="696913"/>
            <a:ext cx="3659145" cy="3933825"/>
          </a:xfrm>
        </p:spPr>
        <p:txBody>
          <a:bodyPr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Infographics/SmartArt</a:t>
            </a:r>
          </a:p>
        </p:txBody>
      </p:sp>
      <p:sp>
        <p:nvSpPr>
          <p:cNvPr id="25" name="Rectangle 24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4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6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71163159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8130" y="254000"/>
            <a:ext cx="5245100" cy="5207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7198" y="874485"/>
            <a:ext cx="4025901" cy="94316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12pt.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8130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559" y="542375"/>
            <a:ext cx="4720038" cy="3115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4120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0080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388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4939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5247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54120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080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388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4939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5247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87198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776469" y="1277751"/>
            <a:ext cx="390843" cy="388006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552294" y="1197316"/>
            <a:ext cx="390843" cy="388006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44205" y="1471754"/>
            <a:ext cx="390843" cy="388006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5648007" y="2245350"/>
            <a:ext cx="390843" cy="388006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665244" y="1743700"/>
            <a:ext cx="390843" cy="388006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7953949" y="1355694"/>
            <a:ext cx="390843" cy="388006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287198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87198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350044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350044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350044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287198" y="1855792"/>
            <a:ext cx="4025901" cy="720140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0" name="Rectangle 5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Box 69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8" name="Oval 5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9" name="Oval 5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53296959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8130" y="97275"/>
            <a:ext cx="5245100" cy="5207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7198" y="874485"/>
            <a:ext cx="4025901" cy="94316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12pt.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559" y="542375"/>
            <a:ext cx="4720038" cy="3115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4120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0080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388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4939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5247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54120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080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388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4939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5247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87198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776469" y="1277751"/>
            <a:ext cx="390843" cy="388006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552294" y="1197316"/>
            <a:ext cx="390843" cy="388006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44205" y="1471754"/>
            <a:ext cx="390843" cy="388006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5648007" y="2245350"/>
            <a:ext cx="390843" cy="388006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665244" y="1743700"/>
            <a:ext cx="390843" cy="388006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7953949" y="1355694"/>
            <a:ext cx="390843" cy="388006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287198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87198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350044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350044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350044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287198" y="1855792"/>
            <a:ext cx="4025901" cy="720140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0" name="Rectangle 5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Box 69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8" name="Oval 5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9" name="Oval 5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13168670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 Pla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283027" y="809262"/>
            <a:ext cx="8601262" cy="395042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insert a Time Plan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36826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83511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32101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83026" y="254000"/>
            <a:ext cx="5245100" cy="533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Simple time plan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236826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383511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32101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0" name="Rectangle 2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0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" name="Oval 3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5365969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meline/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3378200" y="809262"/>
            <a:ext cx="5525295" cy="395042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insert a Timeline/Roadmap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09670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56355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04945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63070" y="254000"/>
            <a:ext cx="5300482" cy="90302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Timeline/Roadmap with text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409670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556355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704945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203200" y="1286353"/>
            <a:ext cx="654050" cy="649302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56" hasCustomPrompt="1"/>
          </p:nvPr>
        </p:nvSpPr>
        <p:spPr>
          <a:xfrm>
            <a:off x="704055" y="1348393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04055" y="1569212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7" hasCustomPrompt="1"/>
          </p:nvPr>
        </p:nvSpPr>
        <p:spPr>
          <a:xfrm>
            <a:off x="203200" y="2343628"/>
            <a:ext cx="654050" cy="64930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58" hasCustomPrompt="1"/>
          </p:nvPr>
        </p:nvSpPr>
        <p:spPr>
          <a:xfrm>
            <a:off x="704055" y="2405668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04055" y="2626487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60" hasCustomPrompt="1"/>
          </p:nvPr>
        </p:nvSpPr>
        <p:spPr>
          <a:xfrm>
            <a:off x="203200" y="3425296"/>
            <a:ext cx="654050" cy="649302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61" hasCustomPrompt="1"/>
          </p:nvPr>
        </p:nvSpPr>
        <p:spPr>
          <a:xfrm>
            <a:off x="704055" y="3487336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62" hasCustomPrompt="1"/>
          </p:nvPr>
        </p:nvSpPr>
        <p:spPr>
          <a:xfrm>
            <a:off x="704055" y="3708155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9" name="Rectangle 38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4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TextBox 61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3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4" name="Oval 4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5" name="Oval 4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5360307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4"/>
          <p:cNvSpPr>
            <a:spLocks noGrp="1"/>
          </p:cNvSpPr>
          <p:nvPr>
            <p:ph type="pic" sz="quarter" idx="36" hasCustomPrompt="1"/>
          </p:nvPr>
        </p:nvSpPr>
        <p:spPr>
          <a:xfrm>
            <a:off x="4303714" y="0"/>
            <a:ext cx="3499859" cy="488473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here to </a:t>
            </a:r>
            <a:br>
              <a:rPr lang="en-US" dirty="0"/>
            </a:br>
            <a:r>
              <a:rPr lang="en-US" dirty="0"/>
              <a:t>add Color Image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6221676" y="0"/>
            <a:ext cx="2921000" cy="488925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1416" y="254000"/>
            <a:ext cx="38354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26059" y="2231277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02141" y="2496914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1416" y="1295399"/>
            <a:ext cx="3686630" cy="6858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02141" y="2281009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Business Context</a:t>
            </a:r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226059" y="3155214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2141" y="3371119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02141" y="3155214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Solution Approach</a:t>
            </a:r>
          </a:p>
        </p:txBody>
      </p:sp>
      <p:sp>
        <p:nvSpPr>
          <p:cNvPr id="35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226059" y="399480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602141" y="4247419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02141" y="4031514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Benefits Delivered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6498663" y="931094"/>
            <a:ext cx="2400140" cy="3131640"/>
          </a:xfrm>
        </p:spPr>
        <p:txBody>
          <a:bodyPr t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700" b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498663" y="664389"/>
            <a:ext cx="2400140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Value Wipro brings</a:t>
            </a:r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35" hasCustomPrompt="1"/>
          </p:nvPr>
        </p:nvSpPr>
        <p:spPr>
          <a:xfrm>
            <a:off x="6498663" y="4128262"/>
            <a:ext cx="652955" cy="650994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View video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0" name="Rectangle 4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6" name="Oval 4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6953017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1416" y="254000"/>
            <a:ext cx="5245100" cy="5588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8232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 hasCustomPrompt="1"/>
          </p:nvPr>
        </p:nvSpPr>
        <p:spPr>
          <a:xfrm>
            <a:off x="38232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38232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260549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 hasCustomPrompt="1"/>
          </p:nvPr>
        </p:nvSpPr>
        <p:spPr>
          <a:xfrm>
            <a:off x="260549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260549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482866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 hasCustomPrompt="1"/>
          </p:nvPr>
        </p:nvSpPr>
        <p:spPr>
          <a:xfrm>
            <a:off x="482866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482866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705183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 hasCustomPrompt="1"/>
          </p:nvPr>
        </p:nvSpPr>
        <p:spPr>
          <a:xfrm>
            <a:off x="705183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705183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38232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 hasCustomPrompt="1"/>
          </p:nvPr>
        </p:nvSpPr>
        <p:spPr>
          <a:xfrm>
            <a:off x="38232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38232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260549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 hasCustomPrompt="1"/>
          </p:nvPr>
        </p:nvSpPr>
        <p:spPr>
          <a:xfrm>
            <a:off x="260549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260549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482866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 hasCustomPrompt="1"/>
          </p:nvPr>
        </p:nvSpPr>
        <p:spPr>
          <a:xfrm>
            <a:off x="482866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482866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705183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 hasCustomPrompt="1"/>
          </p:nvPr>
        </p:nvSpPr>
        <p:spPr>
          <a:xfrm>
            <a:off x="705183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705183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4" name="Rectangle 53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2" name="Oval 5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10690569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348038"/>
            <a:ext cx="3190875" cy="13977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70754" y="1926880"/>
            <a:ext cx="1645233" cy="1316432"/>
          </a:xfrm>
          <a:prstGeom prst="rect">
            <a:avLst/>
          </a:prstGeom>
        </p:spPr>
      </p:pic>
      <p:sp>
        <p:nvSpPr>
          <p:cNvPr id="1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368073" y="1953704"/>
            <a:ext cx="1181854" cy="1231492"/>
          </a:xfr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629563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513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1416" y="97275"/>
            <a:ext cx="5245100" cy="5588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8232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 hasCustomPrompt="1"/>
          </p:nvPr>
        </p:nvSpPr>
        <p:spPr>
          <a:xfrm>
            <a:off x="38232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38232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260549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 hasCustomPrompt="1"/>
          </p:nvPr>
        </p:nvSpPr>
        <p:spPr>
          <a:xfrm>
            <a:off x="260549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260549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482866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 hasCustomPrompt="1"/>
          </p:nvPr>
        </p:nvSpPr>
        <p:spPr>
          <a:xfrm>
            <a:off x="482866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482866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705183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 hasCustomPrompt="1"/>
          </p:nvPr>
        </p:nvSpPr>
        <p:spPr>
          <a:xfrm>
            <a:off x="705183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705183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38232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 hasCustomPrompt="1"/>
          </p:nvPr>
        </p:nvSpPr>
        <p:spPr>
          <a:xfrm>
            <a:off x="38232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38232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260549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 hasCustomPrompt="1"/>
          </p:nvPr>
        </p:nvSpPr>
        <p:spPr>
          <a:xfrm>
            <a:off x="260549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260549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482866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 hasCustomPrompt="1"/>
          </p:nvPr>
        </p:nvSpPr>
        <p:spPr>
          <a:xfrm>
            <a:off x="482866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482866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705183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 hasCustomPrompt="1"/>
          </p:nvPr>
        </p:nvSpPr>
        <p:spPr>
          <a:xfrm>
            <a:off x="705183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705183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54" name="Rectangle 53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2" name="Oval 5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6670835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947710" y="1988107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437856"/>
            <a:ext cx="2732400" cy="2294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1437274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513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_optional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2002166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437856"/>
            <a:ext cx="2732400" cy="2294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45450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51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29" name="Pladsholder til tekst 20"/>
          <p:cNvSpPr>
            <a:spLocks noGrp="1"/>
          </p:cNvSpPr>
          <p:nvPr>
            <p:ph type="body" sz="quarter" idx="36" hasCustomPrompt="1"/>
          </p:nvPr>
        </p:nvSpPr>
        <p:spPr>
          <a:xfrm>
            <a:off x="4582711" y="3424147"/>
            <a:ext cx="2782294" cy="146194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95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LinkedIn</a:t>
            </a:r>
            <a:r>
              <a:rPr lang="en-GB" spc="11" dirty="0"/>
              <a:t> ID</a:t>
            </a:r>
            <a:endParaRPr lang="en-GB" dirty="0"/>
          </a:p>
        </p:txBody>
      </p:sp>
      <p:sp>
        <p:nvSpPr>
          <p:cNvPr id="30" name="Pladsholder til tekst 22"/>
          <p:cNvSpPr>
            <a:spLocks noGrp="1"/>
          </p:cNvSpPr>
          <p:nvPr>
            <p:ph type="body" sz="quarter" idx="38" hasCustomPrompt="1"/>
          </p:nvPr>
        </p:nvSpPr>
        <p:spPr>
          <a:xfrm>
            <a:off x="4582711" y="3705695"/>
            <a:ext cx="2782294" cy="146194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95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Twitter ID</a:t>
            </a:r>
          </a:p>
        </p:txBody>
      </p:sp>
      <p:pic>
        <p:nvPicPr>
          <p:cNvPr id="31" name="Picture 2" descr="Image result for linkedin logo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365682"/>
            <a:ext cx="263124" cy="2631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witter logo 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3863" y="3611980"/>
            <a:ext cx="333624" cy="333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70754" y="1926880"/>
            <a:ext cx="1645233" cy="1316432"/>
          </a:xfrm>
          <a:prstGeom prst="rect">
            <a:avLst/>
          </a:prstGeom>
        </p:spPr>
      </p:pic>
      <p:sp>
        <p:nvSpPr>
          <p:cNvPr id="12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2368073" y="1953704"/>
            <a:ext cx="1181854" cy="12314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914689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1.0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58807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/>
              <a:t>     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2.0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3.0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4.0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5.0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6.0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7.0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74" name="Footer Placeholder 4"/>
          <p:cNvSpPr txBox="1">
            <a:spLocks/>
          </p:cNvSpPr>
          <p:nvPr userDrawn="1"/>
        </p:nvSpPr>
        <p:spPr>
          <a:xfrm>
            <a:off x="7056685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© 2017</a:t>
            </a:r>
            <a:r>
              <a:rPr lang="en-US" sz="600" b="0" u="none" baseline="0">
                <a:solidFill>
                  <a:schemeClr val="accent2"/>
                </a:solidFill>
              </a:rPr>
              <a:t> </a:t>
            </a:r>
            <a:r>
              <a:rPr lang="en-US" sz="600" b="0" u="none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75" name="Footer Placeholder 4"/>
          <p:cNvSpPr txBox="1">
            <a:spLocks/>
          </p:cNvSpPr>
          <p:nvPr userDrawn="1"/>
        </p:nvSpPr>
        <p:spPr>
          <a:xfrm>
            <a:off x="7705053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76" name="Footer Placeholder 4"/>
          <p:cNvSpPr txBox="1">
            <a:spLocks/>
          </p:cNvSpPr>
          <p:nvPr userDrawn="1"/>
        </p:nvSpPr>
        <p:spPr>
          <a:xfrm>
            <a:off x="8314653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77" name="Footer Placeholder 4"/>
          <p:cNvSpPr txBox="1">
            <a:spLocks/>
          </p:cNvSpPr>
          <p:nvPr userDrawn="1"/>
        </p:nvSpPr>
        <p:spPr>
          <a:xfrm>
            <a:off x="8924925" y="4979488"/>
            <a:ext cx="219075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5D61087F-CA7B-4F6C-AD54-FCE24029CF22}" type="slidenum">
              <a:rPr lang="en-US" smtClean="0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18680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137104" y="4979486"/>
            <a:ext cx="52814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© 2017</a:t>
            </a:r>
            <a:r>
              <a:rPr lang="en-US" sz="600" b="0" u="none" baseline="0" dirty="0">
                <a:solidFill>
                  <a:schemeClr val="accent2"/>
                </a:solidFill>
              </a:rPr>
              <a:t> </a:t>
            </a:r>
            <a:r>
              <a:rPr lang="en-US" sz="600" b="0" u="none" dirty="0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7786287" y="4979486"/>
            <a:ext cx="40188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8309214" y="4979486"/>
            <a:ext cx="45403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25" name="Shape 257"/>
          <p:cNvSpPr txBox="1">
            <a:spLocks/>
          </p:cNvSpPr>
          <p:nvPr userDrawn="1"/>
        </p:nvSpPr>
        <p:spPr>
          <a:xfrm>
            <a:off x="8884288" y="4937885"/>
            <a:ext cx="197169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sym typeface="Arial"/>
              </a:rPr>
              <a:pPr lvl="0"/>
              <a:t>‹#›</a:t>
            </a:fld>
            <a:endParaRPr lang="en-GB" noProof="0" dirty="0">
              <a:sym typeface="Arial"/>
            </a:endParaRPr>
          </a:p>
        </p:txBody>
      </p:sp>
      <p:sp>
        <p:nvSpPr>
          <p:cNvPr id="34" name="object 4"/>
          <p:cNvSpPr/>
          <p:nvPr/>
        </p:nvSpPr>
        <p:spPr>
          <a:xfrm>
            <a:off x="-114300" y="-20783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+mn-lt"/>
            </a:endParaRPr>
          </a:p>
        </p:txBody>
      </p:sp>
      <p:sp>
        <p:nvSpPr>
          <p:cNvPr id="38" name="object 8"/>
          <p:cNvSpPr/>
          <p:nvPr/>
        </p:nvSpPr>
        <p:spPr>
          <a:xfrm>
            <a:off x="7827004" y="1196636"/>
            <a:ext cx="1038159" cy="1038157"/>
          </a:xfrm>
          <a:custGeom>
            <a:avLst/>
            <a:gdLst/>
            <a:ahLst/>
            <a:cxnLst/>
            <a:rect l="l" t="t" r="r" b="b"/>
            <a:pathLst>
              <a:path w="4127753" h="4127749">
                <a:moveTo>
                  <a:pt x="2063876" y="0"/>
                </a:moveTo>
                <a:lnTo>
                  <a:pt x="1905544" y="6044"/>
                </a:lnTo>
                <a:lnTo>
                  <a:pt x="1747964" y="24179"/>
                </a:lnTo>
                <a:lnTo>
                  <a:pt x="1591885" y="54404"/>
                </a:lnTo>
                <a:lnTo>
                  <a:pt x="1438060" y="96719"/>
                </a:lnTo>
                <a:lnTo>
                  <a:pt x="1287239" y="151123"/>
                </a:lnTo>
                <a:lnTo>
                  <a:pt x="1140175" y="217618"/>
                </a:lnTo>
                <a:lnTo>
                  <a:pt x="997617" y="296202"/>
                </a:lnTo>
                <a:lnTo>
                  <a:pt x="860317" y="386876"/>
                </a:lnTo>
                <a:lnTo>
                  <a:pt x="729027" y="489640"/>
                </a:lnTo>
                <a:lnTo>
                  <a:pt x="604497" y="604494"/>
                </a:lnTo>
                <a:lnTo>
                  <a:pt x="489642" y="729024"/>
                </a:lnTo>
                <a:lnTo>
                  <a:pt x="386878" y="860314"/>
                </a:lnTo>
                <a:lnTo>
                  <a:pt x="296203" y="997614"/>
                </a:lnTo>
                <a:lnTo>
                  <a:pt x="217619" y="1140171"/>
                </a:lnTo>
                <a:lnTo>
                  <a:pt x="151124" y="1287236"/>
                </a:lnTo>
                <a:lnTo>
                  <a:pt x="96719" y="1438057"/>
                </a:lnTo>
                <a:lnTo>
                  <a:pt x="54404" y="1591882"/>
                </a:lnTo>
                <a:lnTo>
                  <a:pt x="24179" y="1747961"/>
                </a:lnTo>
                <a:lnTo>
                  <a:pt x="6044" y="1905542"/>
                </a:lnTo>
                <a:lnTo>
                  <a:pt x="0" y="2063874"/>
                </a:lnTo>
                <a:lnTo>
                  <a:pt x="6044" y="2222206"/>
                </a:lnTo>
                <a:lnTo>
                  <a:pt x="24179" y="2379787"/>
                </a:lnTo>
                <a:lnTo>
                  <a:pt x="54404" y="2535866"/>
                </a:lnTo>
                <a:lnTo>
                  <a:pt x="96719" y="2689691"/>
                </a:lnTo>
                <a:lnTo>
                  <a:pt x="151124" y="2840512"/>
                </a:lnTo>
                <a:lnTo>
                  <a:pt x="217619" y="2987577"/>
                </a:lnTo>
                <a:lnTo>
                  <a:pt x="296203" y="3130134"/>
                </a:lnTo>
                <a:lnTo>
                  <a:pt x="386878" y="3267434"/>
                </a:lnTo>
                <a:lnTo>
                  <a:pt x="489642" y="3398724"/>
                </a:lnTo>
                <a:lnTo>
                  <a:pt x="604497" y="3523254"/>
                </a:lnTo>
                <a:lnTo>
                  <a:pt x="729027" y="3638108"/>
                </a:lnTo>
                <a:lnTo>
                  <a:pt x="860317" y="3740872"/>
                </a:lnTo>
                <a:lnTo>
                  <a:pt x="997617" y="3831546"/>
                </a:lnTo>
                <a:lnTo>
                  <a:pt x="1140175" y="3910131"/>
                </a:lnTo>
                <a:lnTo>
                  <a:pt x="1287239" y="3976625"/>
                </a:lnTo>
                <a:lnTo>
                  <a:pt x="1438060" y="4031029"/>
                </a:lnTo>
                <a:lnTo>
                  <a:pt x="1591885" y="4073344"/>
                </a:lnTo>
                <a:lnTo>
                  <a:pt x="1747964" y="4103569"/>
                </a:lnTo>
                <a:lnTo>
                  <a:pt x="1905544" y="4121704"/>
                </a:lnTo>
                <a:lnTo>
                  <a:pt x="2063876" y="4127749"/>
                </a:lnTo>
                <a:lnTo>
                  <a:pt x="2222208" y="4121704"/>
                </a:lnTo>
                <a:lnTo>
                  <a:pt x="2379789" y="4103569"/>
                </a:lnTo>
                <a:lnTo>
                  <a:pt x="2535868" y="4073344"/>
                </a:lnTo>
                <a:lnTo>
                  <a:pt x="2689693" y="4031029"/>
                </a:lnTo>
                <a:lnTo>
                  <a:pt x="2840513" y="3976625"/>
                </a:lnTo>
                <a:lnTo>
                  <a:pt x="2987578" y="3910131"/>
                </a:lnTo>
                <a:lnTo>
                  <a:pt x="3130136" y="3831546"/>
                </a:lnTo>
                <a:lnTo>
                  <a:pt x="3267436" y="3740872"/>
                </a:lnTo>
                <a:lnTo>
                  <a:pt x="3398726" y="3638108"/>
                </a:lnTo>
                <a:lnTo>
                  <a:pt x="3523256" y="3523254"/>
                </a:lnTo>
                <a:lnTo>
                  <a:pt x="3638111" y="3398724"/>
                </a:lnTo>
                <a:lnTo>
                  <a:pt x="3740875" y="3267434"/>
                </a:lnTo>
                <a:lnTo>
                  <a:pt x="3831550" y="3130134"/>
                </a:lnTo>
                <a:lnTo>
                  <a:pt x="3910134" y="2987577"/>
                </a:lnTo>
                <a:lnTo>
                  <a:pt x="3976629" y="2840512"/>
                </a:lnTo>
                <a:lnTo>
                  <a:pt x="4031034" y="2689691"/>
                </a:lnTo>
                <a:lnTo>
                  <a:pt x="4073349" y="2535866"/>
                </a:lnTo>
                <a:lnTo>
                  <a:pt x="4103574" y="2379787"/>
                </a:lnTo>
                <a:lnTo>
                  <a:pt x="4121708" y="2222206"/>
                </a:lnTo>
                <a:lnTo>
                  <a:pt x="4127753" y="2063874"/>
                </a:lnTo>
                <a:lnTo>
                  <a:pt x="4121708" y="1905542"/>
                </a:lnTo>
                <a:lnTo>
                  <a:pt x="4103574" y="1747961"/>
                </a:lnTo>
                <a:lnTo>
                  <a:pt x="4073349" y="1591882"/>
                </a:lnTo>
                <a:lnTo>
                  <a:pt x="4031034" y="1438057"/>
                </a:lnTo>
                <a:lnTo>
                  <a:pt x="3976629" y="1287236"/>
                </a:lnTo>
                <a:lnTo>
                  <a:pt x="3910134" y="1140171"/>
                </a:lnTo>
                <a:lnTo>
                  <a:pt x="3831550" y="997614"/>
                </a:lnTo>
                <a:lnTo>
                  <a:pt x="3740875" y="860314"/>
                </a:lnTo>
                <a:lnTo>
                  <a:pt x="3638111" y="729024"/>
                </a:lnTo>
                <a:lnTo>
                  <a:pt x="3523256" y="604494"/>
                </a:lnTo>
                <a:lnTo>
                  <a:pt x="3398726" y="489640"/>
                </a:lnTo>
                <a:lnTo>
                  <a:pt x="3267436" y="386876"/>
                </a:lnTo>
                <a:lnTo>
                  <a:pt x="3130136" y="296202"/>
                </a:lnTo>
                <a:lnTo>
                  <a:pt x="2987578" y="217618"/>
                </a:lnTo>
                <a:lnTo>
                  <a:pt x="2840513" y="151123"/>
                </a:lnTo>
                <a:lnTo>
                  <a:pt x="2689693" y="96719"/>
                </a:lnTo>
                <a:lnTo>
                  <a:pt x="2535868" y="54404"/>
                </a:lnTo>
                <a:lnTo>
                  <a:pt x="2379789" y="24179"/>
                </a:lnTo>
                <a:lnTo>
                  <a:pt x="2222208" y="6044"/>
                </a:lnTo>
                <a:lnTo>
                  <a:pt x="2063876" y="0"/>
                </a:lnTo>
                <a:close/>
              </a:path>
            </a:pathLst>
          </a:custGeom>
          <a:solidFill>
            <a:srgbClr val="00A1E0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40" name="object 10"/>
          <p:cNvSpPr/>
          <p:nvPr/>
        </p:nvSpPr>
        <p:spPr>
          <a:xfrm>
            <a:off x="6380528" y="2285090"/>
            <a:ext cx="637328" cy="637328"/>
          </a:xfrm>
          <a:custGeom>
            <a:avLst/>
            <a:gdLst/>
            <a:ahLst/>
            <a:cxnLst/>
            <a:rect l="l" t="t" r="r" b="b"/>
            <a:pathLst>
              <a:path w="1390729" h="1390729">
                <a:moveTo>
                  <a:pt x="695364" y="0"/>
                </a:moveTo>
                <a:lnTo>
                  <a:pt x="642019" y="2036"/>
                </a:lnTo>
                <a:lnTo>
                  <a:pt x="588926" y="8146"/>
                </a:lnTo>
                <a:lnTo>
                  <a:pt x="536340" y="18330"/>
                </a:lnTo>
                <a:lnTo>
                  <a:pt x="484512" y="32586"/>
                </a:lnTo>
                <a:lnTo>
                  <a:pt x="433697" y="50916"/>
                </a:lnTo>
                <a:lnTo>
                  <a:pt x="384147" y="73320"/>
                </a:lnTo>
                <a:lnTo>
                  <a:pt x="336116" y="99796"/>
                </a:lnTo>
                <a:lnTo>
                  <a:pt x="289856" y="130346"/>
                </a:lnTo>
                <a:lnTo>
                  <a:pt x="245621" y="164970"/>
                </a:lnTo>
                <a:lnTo>
                  <a:pt x="203663" y="203667"/>
                </a:lnTo>
                <a:lnTo>
                  <a:pt x="164967" y="245623"/>
                </a:lnTo>
                <a:lnTo>
                  <a:pt x="130344" y="289858"/>
                </a:lnTo>
                <a:lnTo>
                  <a:pt x="99795" y="336117"/>
                </a:lnTo>
                <a:lnTo>
                  <a:pt x="73319" y="384148"/>
                </a:lnTo>
                <a:lnTo>
                  <a:pt x="50915" y="433698"/>
                </a:lnTo>
                <a:lnTo>
                  <a:pt x="32586" y="484512"/>
                </a:lnTo>
                <a:lnTo>
                  <a:pt x="18329" y="536339"/>
                </a:lnTo>
                <a:lnTo>
                  <a:pt x="8146" y="588926"/>
                </a:lnTo>
                <a:lnTo>
                  <a:pt x="2036" y="642018"/>
                </a:lnTo>
                <a:lnTo>
                  <a:pt x="0" y="695364"/>
                </a:lnTo>
                <a:lnTo>
                  <a:pt x="2036" y="748710"/>
                </a:lnTo>
                <a:lnTo>
                  <a:pt x="8146" y="801802"/>
                </a:lnTo>
                <a:lnTo>
                  <a:pt x="18329" y="854389"/>
                </a:lnTo>
                <a:lnTo>
                  <a:pt x="32586" y="906216"/>
                </a:lnTo>
                <a:lnTo>
                  <a:pt x="50915" y="957030"/>
                </a:lnTo>
                <a:lnTo>
                  <a:pt x="73319" y="1006580"/>
                </a:lnTo>
                <a:lnTo>
                  <a:pt x="99795" y="1054610"/>
                </a:lnTo>
                <a:lnTo>
                  <a:pt x="130344" y="1100870"/>
                </a:lnTo>
                <a:lnTo>
                  <a:pt x="164967" y="1145104"/>
                </a:lnTo>
                <a:lnTo>
                  <a:pt x="203663" y="1187061"/>
                </a:lnTo>
                <a:lnTo>
                  <a:pt x="245621" y="1225758"/>
                </a:lnTo>
                <a:lnTo>
                  <a:pt x="289856" y="1260381"/>
                </a:lnTo>
                <a:lnTo>
                  <a:pt x="336116" y="1290931"/>
                </a:lnTo>
                <a:lnTo>
                  <a:pt x="384147" y="1317408"/>
                </a:lnTo>
                <a:lnTo>
                  <a:pt x="433697" y="1339812"/>
                </a:lnTo>
                <a:lnTo>
                  <a:pt x="484512" y="1358142"/>
                </a:lnTo>
                <a:lnTo>
                  <a:pt x="536340" y="1372399"/>
                </a:lnTo>
                <a:lnTo>
                  <a:pt x="588926" y="1382582"/>
                </a:lnTo>
                <a:lnTo>
                  <a:pt x="642019" y="1388692"/>
                </a:lnTo>
                <a:lnTo>
                  <a:pt x="695364" y="1390729"/>
                </a:lnTo>
                <a:lnTo>
                  <a:pt x="748710" y="1388692"/>
                </a:lnTo>
                <a:lnTo>
                  <a:pt x="801802" y="1382582"/>
                </a:lnTo>
                <a:lnTo>
                  <a:pt x="854389" y="1372399"/>
                </a:lnTo>
                <a:lnTo>
                  <a:pt x="906215" y="1358142"/>
                </a:lnTo>
                <a:lnTo>
                  <a:pt x="957030" y="1339812"/>
                </a:lnTo>
                <a:lnTo>
                  <a:pt x="1006579" y="1317408"/>
                </a:lnTo>
                <a:lnTo>
                  <a:pt x="1054609" y="1290931"/>
                </a:lnTo>
                <a:lnTo>
                  <a:pt x="1100868" y="1260381"/>
                </a:lnTo>
                <a:lnTo>
                  <a:pt x="1145102" y="1225758"/>
                </a:lnTo>
                <a:lnTo>
                  <a:pt x="1187058" y="1187061"/>
                </a:lnTo>
                <a:lnTo>
                  <a:pt x="1225755" y="1145104"/>
                </a:lnTo>
                <a:lnTo>
                  <a:pt x="1260379" y="1100870"/>
                </a:lnTo>
                <a:lnTo>
                  <a:pt x="1290930" y="1054610"/>
                </a:lnTo>
                <a:lnTo>
                  <a:pt x="1317408" y="1006580"/>
                </a:lnTo>
                <a:lnTo>
                  <a:pt x="1339811" y="957030"/>
                </a:lnTo>
                <a:lnTo>
                  <a:pt x="1358142" y="906216"/>
                </a:lnTo>
                <a:lnTo>
                  <a:pt x="1372399" y="854389"/>
                </a:lnTo>
                <a:lnTo>
                  <a:pt x="1382583" y="801802"/>
                </a:lnTo>
                <a:lnTo>
                  <a:pt x="1388693" y="748710"/>
                </a:lnTo>
                <a:lnTo>
                  <a:pt x="1390729" y="695364"/>
                </a:lnTo>
                <a:lnTo>
                  <a:pt x="1388693" y="642018"/>
                </a:lnTo>
                <a:lnTo>
                  <a:pt x="1382583" y="588926"/>
                </a:lnTo>
                <a:lnTo>
                  <a:pt x="1372399" y="536339"/>
                </a:lnTo>
                <a:lnTo>
                  <a:pt x="1358142" y="484512"/>
                </a:lnTo>
                <a:lnTo>
                  <a:pt x="1339811" y="433698"/>
                </a:lnTo>
                <a:lnTo>
                  <a:pt x="1317408" y="384148"/>
                </a:lnTo>
                <a:lnTo>
                  <a:pt x="1290930" y="336117"/>
                </a:lnTo>
                <a:lnTo>
                  <a:pt x="1260379" y="289858"/>
                </a:lnTo>
                <a:lnTo>
                  <a:pt x="1225755" y="245623"/>
                </a:lnTo>
                <a:lnTo>
                  <a:pt x="1187058" y="203667"/>
                </a:lnTo>
                <a:lnTo>
                  <a:pt x="1145102" y="164970"/>
                </a:lnTo>
                <a:lnTo>
                  <a:pt x="1100868" y="130346"/>
                </a:lnTo>
                <a:lnTo>
                  <a:pt x="1054609" y="99796"/>
                </a:lnTo>
                <a:lnTo>
                  <a:pt x="1006579" y="73320"/>
                </a:lnTo>
                <a:lnTo>
                  <a:pt x="957030" y="50916"/>
                </a:lnTo>
                <a:lnTo>
                  <a:pt x="906215" y="32586"/>
                </a:lnTo>
                <a:lnTo>
                  <a:pt x="854389" y="18330"/>
                </a:lnTo>
                <a:lnTo>
                  <a:pt x="801802" y="8146"/>
                </a:lnTo>
                <a:lnTo>
                  <a:pt x="748710" y="2036"/>
                </a:lnTo>
                <a:lnTo>
                  <a:pt x="695364" y="0"/>
                </a:lnTo>
                <a:close/>
              </a:path>
            </a:pathLst>
          </a:custGeom>
          <a:solidFill>
            <a:srgbClr val="6DC24A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41" name="object 11"/>
          <p:cNvSpPr/>
          <p:nvPr/>
        </p:nvSpPr>
        <p:spPr>
          <a:xfrm>
            <a:off x="5949923" y="361481"/>
            <a:ext cx="579139" cy="579139"/>
          </a:xfrm>
          <a:custGeom>
            <a:avLst/>
            <a:gdLst/>
            <a:ahLst/>
            <a:cxnLst/>
            <a:rect l="l" t="t" r="r" b="b"/>
            <a:pathLst>
              <a:path w="1263752" h="1263753">
                <a:moveTo>
                  <a:pt x="631876" y="0"/>
                </a:moveTo>
                <a:lnTo>
                  <a:pt x="583400" y="1850"/>
                </a:lnTo>
                <a:lnTo>
                  <a:pt x="535155" y="7402"/>
                </a:lnTo>
                <a:lnTo>
                  <a:pt x="487369" y="16656"/>
                </a:lnTo>
                <a:lnTo>
                  <a:pt x="440274" y="29611"/>
                </a:lnTo>
                <a:lnTo>
                  <a:pt x="394098" y="46268"/>
                </a:lnTo>
                <a:lnTo>
                  <a:pt x="349072" y="66626"/>
                </a:lnTo>
                <a:lnTo>
                  <a:pt x="305426" y="90685"/>
                </a:lnTo>
                <a:lnTo>
                  <a:pt x="263390" y="118446"/>
                </a:lnTo>
                <a:lnTo>
                  <a:pt x="223194" y="149908"/>
                </a:lnTo>
                <a:lnTo>
                  <a:pt x="185067" y="185072"/>
                </a:lnTo>
                <a:lnTo>
                  <a:pt x="149904" y="223198"/>
                </a:lnTo>
                <a:lnTo>
                  <a:pt x="118443" y="263394"/>
                </a:lnTo>
                <a:lnTo>
                  <a:pt x="90683" y="305429"/>
                </a:lnTo>
                <a:lnTo>
                  <a:pt x="66624" y="349075"/>
                </a:lnTo>
                <a:lnTo>
                  <a:pt x="46266" y="394100"/>
                </a:lnTo>
                <a:lnTo>
                  <a:pt x="29610" y="440276"/>
                </a:lnTo>
                <a:lnTo>
                  <a:pt x="16656" y="487371"/>
                </a:lnTo>
                <a:lnTo>
                  <a:pt x="7402" y="535156"/>
                </a:lnTo>
                <a:lnTo>
                  <a:pt x="1850" y="583401"/>
                </a:lnTo>
                <a:lnTo>
                  <a:pt x="0" y="631876"/>
                </a:lnTo>
                <a:lnTo>
                  <a:pt x="1850" y="680351"/>
                </a:lnTo>
                <a:lnTo>
                  <a:pt x="7402" y="728596"/>
                </a:lnTo>
                <a:lnTo>
                  <a:pt x="16656" y="776381"/>
                </a:lnTo>
                <a:lnTo>
                  <a:pt x="29610" y="823477"/>
                </a:lnTo>
                <a:lnTo>
                  <a:pt x="46266" y="869652"/>
                </a:lnTo>
                <a:lnTo>
                  <a:pt x="66624" y="914677"/>
                </a:lnTo>
                <a:lnTo>
                  <a:pt x="90683" y="958323"/>
                </a:lnTo>
                <a:lnTo>
                  <a:pt x="118443" y="1000358"/>
                </a:lnTo>
                <a:lnTo>
                  <a:pt x="149904" y="1040554"/>
                </a:lnTo>
                <a:lnTo>
                  <a:pt x="185067" y="1078680"/>
                </a:lnTo>
                <a:lnTo>
                  <a:pt x="223194" y="1113844"/>
                </a:lnTo>
                <a:lnTo>
                  <a:pt x="263390" y="1145306"/>
                </a:lnTo>
                <a:lnTo>
                  <a:pt x="305426" y="1173067"/>
                </a:lnTo>
                <a:lnTo>
                  <a:pt x="349072" y="1197127"/>
                </a:lnTo>
                <a:lnTo>
                  <a:pt x="394098" y="1217485"/>
                </a:lnTo>
                <a:lnTo>
                  <a:pt x="440274" y="1234141"/>
                </a:lnTo>
                <a:lnTo>
                  <a:pt x="487369" y="1247096"/>
                </a:lnTo>
                <a:lnTo>
                  <a:pt x="535155" y="1256350"/>
                </a:lnTo>
                <a:lnTo>
                  <a:pt x="583400" y="1261902"/>
                </a:lnTo>
                <a:lnTo>
                  <a:pt x="631876" y="1263753"/>
                </a:lnTo>
                <a:lnTo>
                  <a:pt x="680351" y="1261902"/>
                </a:lnTo>
                <a:lnTo>
                  <a:pt x="728596" y="1256350"/>
                </a:lnTo>
                <a:lnTo>
                  <a:pt x="776382" y="1247096"/>
                </a:lnTo>
                <a:lnTo>
                  <a:pt x="823477" y="1234141"/>
                </a:lnTo>
                <a:lnTo>
                  <a:pt x="869653" y="1217485"/>
                </a:lnTo>
                <a:lnTo>
                  <a:pt x="914679" y="1197127"/>
                </a:lnTo>
                <a:lnTo>
                  <a:pt x="958325" y="1173067"/>
                </a:lnTo>
                <a:lnTo>
                  <a:pt x="1000361" y="1145306"/>
                </a:lnTo>
                <a:lnTo>
                  <a:pt x="1040557" y="1113844"/>
                </a:lnTo>
                <a:lnTo>
                  <a:pt x="1078684" y="1078680"/>
                </a:lnTo>
                <a:lnTo>
                  <a:pt x="1113847" y="1040554"/>
                </a:lnTo>
                <a:lnTo>
                  <a:pt x="1145308" y="1000358"/>
                </a:lnTo>
                <a:lnTo>
                  <a:pt x="1173068" y="958323"/>
                </a:lnTo>
                <a:lnTo>
                  <a:pt x="1197127" y="914677"/>
                </a:lnTo>
                <a:lnTo>
                  <a:pt x="1217485" y="869652"/>
                </a:lnTo>
                <a:lnTo>
                  <a:pt x="1234141" y="823477"/>
                </a:lnTo>
                <a:lnTo>
                  <a:pt x="1247096" y="776381"/>
                </a:lnTo>
                <a:lnTo>
                  <a:pt x="1256349" y="728596"/>
                </a:lnTo>
                <a:lnTo>
                  <a:pt x="1261901" y="680351"/>
                </a:lnTo>
                <a:lnTo>
                  <a:pt x="1263752" y="631876"/>
                </a:lnTo>
                <a:lnTo>
                  <a:pt x="1261901" y="583401"/>
                </a:lnTo>
                <a:lnTo>
                  <a:pt x="1256349" y="535156"/>
                </a:lnTo>
                <a:lnTo>
                  <a:pt x="1247096" y="487371"/>
                </a:lnTo>
                <a:lnTo>
                  <a:pt x="1234141" y="440276"/>
                </a:lnTo>
                <a:lnTo>
                  <a:pt x="1217485" y="394100"/>
                </a:lnTo>
                <a:lnTo>
                  <a:pt x="1197127" y="349075"/>
                </a:lnTo>
                <a:lnTo>
                  <a:pt x="1173068" y="305429"/>
                </a:lnTo>
                <a:lnTo>
                  <a:pt x="1145308" y="263394"/>
                </a:lnTo>
                <a:lnTo>
                  <a:pt x="1113847" y="223198"/>
                </a:lnTo>
                <a:lnTo>
                  <a:pt x="1078684" y="185072"/>
                </a:lnTo>
                <a:lnTo>
                  <a:pt x="1040557" y="149908"/>
                </a:lnTo>
                <a:lnTo>
                  <a:pt x="1000361" y="118446"/>
                </a:lnTo>
                <a:lnTo>
                  <a:pt x="958325" y="90685"/>
                </a:lnTo>
                <a:lnTo>
                  <a:pt x="914679" y="66626"/>
                </a:lnTo>
                <a:lnTo>
                  <a:pt x="869653" y="46268"/>
                </a:lnTo>
                <a:lnTo>
                  <a:pt x="823477" y="29611"/>
                </a:lnTo>
                <a:lnTo>
                  <a:pt x="776382" y="16656"/>
                </a:lnTo>
                <a:lnTo>
                  <a:pt x="728596" y="7402"/>
                </a:lnTo>
                <a:lnTo>
                  <a:pt x="680351" y="1850"/>
                </a:lnTo>
                <a:lnTo>
                  <a:pt x="631876" y="0"/>
                </a:lnTo>
                <a:close/>
              </a:path>
            </a:pathLst>
          </a:custGeom>
          <a:solidFill>
            <a:srgbClr val="EE3340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15" name="object 9"/>
          <p:cNvSpPr/>
          <p:nvPr userDrawn="1"/>
        </p:nvSpPr>
        <p:spPr>
          <a:xfrm>
            <a:off x="4987212" y="3045009"/>
            <a:ext cx="641535" cy="641536"/>
          </a:xfrm>
          <a:custGeom>
            <a:avLst/>
            <a:gdLst/>
            <a:ahLst/>
            <a:cxnLst/>
            <a:rect l="l" t="t" r="r" b="b"/>
            <a:pathLst>
              <a:path w="1880363" h="1880367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3"/>
                </a:lnTo>
                <a:lnTo>
                  <a:pt x="2753" y="1012310"/>
                </a:lnTo>
                <a:lnTo>
                  <a:pt x="11014" y="1084095"/>
                </a:lnTo>
                <a:lnTo>
                  <a:pt x="24783" y="1155196"/>
                </a:lnTo>
                <a:lnTo>
                  <a:pt x="44059" y="1225270"/>
                </a:lnTo>
                <a:lnTo>
                  <a:pt x="68843" y="1293975"/>
                </a:lnTo>
                <a:lnTo>
                  <a:pt x="99134" y="1360969"/>
                </a:lnTo>
                <a:lnTo>
                  <a:pt x="134933" y="1425911"/>
                </a:lnTo>
                <a:lnTo>
                  <a:pt x="176239" y="1488456"/>
                </a:lnTo>
                <a:lnTo>
                  <a:pt x="223052" y="1548265"/>
                </a:lnTo>
                <a:lnTo>
                  <a:pt x="275373" y="1604993"/>
                </a:lnTo>
                <a:lnTo>
                  <a:pt x="332102" y="1657314"/>
                </a:lnTo>
                <a:lnTo>
                  <a:pt x="391911" y="1704128"/>
                </a:lnTo>
                <a:lnTo>
                  <a:pt x="454457" y="1745434"/>
                </a:lnTo>
                <a:lnTo>
                  <a:pt x="519398" y="1781232"/>
                </a:lnTo>
                <a:lnTo>
                  <a:pt x="586392" y="1811523"/>
                </a:lnTo>
                <a:lnTo>
                  <a:pt x="655098" y="1836307"/>
                </a:lnTo>
                <a:lnTo>
                  <a:pt x="725172" y="1855583"/>
                </a:lnTo>
                <a:lnTo>
                  <a:pt x="796273" y="1869352"/>
                </a:lnTo>
                <a:lnTo>
                  <a:pt x="868058" y="1877613"/>
                </a:lnTo>
                <a:lnTo>
                  <a:pt x="940185" y="1880367"/>
                </a:lnTo>
                <a:lnTo>
                  <a:pt x="1012312" y="1877613"/>
                </a:lnTo>
                <a:lnTo>
                  <a:pt x="1084097" y="1869352"/>
                </a:lnTo>
                <a:lnTo>
                  <a:pt x="1155197" y="1855583"/>
                </a:lnTo>
                <a:lnTo>
                  <a:pt x="1225271" y="1836307"/>
                </a:lnTo>
                <a:lnTo>
                  <a:pt x="1293976" y="1811523"/>
                </a:lnTo>
                <a:lnTo>
                  <a:pt x="1360970" y="1781232"/>
                </a:lnTo>
                <a:lnTo>
                  <a:pt x="1425911" y="1745434"/>
                </a:lnTo>
                <a:lnTo>
                  <a:pt x="1488456" y="1704128"/>
                </a:lnTo>
                <a:lnTo>
                  <a:pt x="1548264" y="1657314"/>
                </a:lnTo>
                <a:lnTo>
                  <a:pt x="1604992" y="1604993"/>
                </a:lnTo>
                <a:lnTo>
                  <a:pt x="1657313" y="1548265"/>
                </a:lnTo>
                <a:lnTo>
                  <a:pt x="1704126" y="1488456"/>
                </a:lnTo>
                <a:lnTo>
                  <a:pt x="1745432" y="1425911"/>
                </a:lnTo>
                <a:lnTo>
                  <a:pt x="1781230" y="1360969"/>
                </a:lnTo>
                <a:lnTo>
                  <a:pt x="1811521" y="1293975"/>
                </a:lnTo>
                <a:lnTo>
                  <a:pt x="1836304" y="1225270"/>
                </a:lnTo>
                <a:lnTo>
                  <a:pt x="1855580" y="1155196"/>
                </a:lnTo>
                <a:lnTo>
                  <a:pt x="1869349" y="1084095"/>
                </a:lnTo>
                <a:lnTo>
                  <a:pt x="1877610" y="1012310"/>
                </a:lnTo>
                <a:lnTo>
                  <a:pt x="1880363" y="940183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rgbClr val="0D356E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7162799" y="4946247"/>
            <a:ext cx="19836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+mn-lt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34" y="2316263"/>
            <a:ext cx="4314029" cy="208728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255732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741727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45395"/>
            <a:ext cx="32004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7137104" y="4979486"/>
            <a:ext cx="52814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© 2017</a:t>
            </a:r>
            <a:r>
              <a:rPr lang="en-US" sz="600" b="0" u="none" baseline="0" dirty="0">
                <a:solidFill>
                  <a:schemeClr val="accent2"/>
                </a:solidFill>
              </a:rPr>
              <a:t> </a:t>
            </a:r>
            <a:r>
              <a:rPr lang="en-US" sz="600" b="0" u="none" dirty="0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7786287" y="4979486"/>
            <a:ext cx="40188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309214" y="4979486"/>
            <a:ext cx="45403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903495" y="4963911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7162799" y="4946247"/>
            <a:ext cx="19836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8884288" y="4937885"/>
            <a:ext cx="197169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sym typeface="Arial"/>
              </a:rPr>
              <a:pPr lvl="0"/>
              <a:t>‹#›</a:t>
            </a:fld>
            <a:endParaRPr lang="en-GB" noProof="0" dirty="0">
              <a:sym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02495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82279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1/10/2019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662382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1/10/2019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86573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254000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68" name="Rectangle 67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7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9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8" name="Oval 3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9" name="Oval 3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5925382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4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738541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7D10C40-CB7A-48BE-BC4E-B934DB30BA87}" type="datetimeFigureOut">
              <a:rPr lang="en-US" smtClean="0"/>
              <a:pPr/>
              <a:t>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7C18772-5FEA-45E2-881A-272433F825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97275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8" name="Rectangle 67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7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9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8" name="Oval 3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9" name="Oval 3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11323247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6749" y="0"/>
            <a:ext cx="6502359" cy="4702629"/>
          </a:xfrm>
          <a:prstGeom prst="rect">
            <a:avLst/>
          </a:prstGeom>
        </p:spPr>
      </p:pic>
      <p:sp>
        <p:nvSpPr>
          <p:cNvPr id="21" name="object 5"/>
          <p:cNvSpPr/>
          <p:nvPr userDrawn="1"/>
        </p:nvSpPr>
        <p:spPr>
          <a:xfrm>
            <a:off x="8432007" y="2232419"/>
            <a:ext cx="462845" cy="46284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7724016" y="3569542"/>
            <a:ext cx="391505" cy="39150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6081105" y="1637694"/>
            <a:ext cx="357794" cy="357794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5442627" y="3131136"/>
            <a:ext cx="347870" cy="347870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6381750" y="2509319"/>
            <a:ext cx="240507" cy="24050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914485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6749" y="0"/>
            <a:ext cx="6502359" cy="4702629"/>
          </a:xfrm>
          <a:prstGeom prst="rect">
            <a:avLst/>
          </a:prstGeom>
        </p:spPr>
      </p:pic>
      <p:sp>
        <p:nvSpPr>
          <p:cNvPr id="21" name="object 5"/>
          <p:cNvSpPr/>
          <p:nvPr userDrawn="1"/>
        </p:nvSpPr>
        <p:spPr>
          <a:xfrm>
            <a:off x="8432007" y="2232419"/>
            <a:ext cx="462845" cy="46284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7724016" y="3569542"/>
            <a:ext cx="391505" cy="39150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6081105" y="1637694"/>
            <a:ext cx="357794" cy="357794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5442627" y="3131136"/>
            <a:ext cx="347870" cy="347870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6381750" y="2509319"/>
            <a:ext cx="240507" cy="24050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  <p:sp>
        <p:nvSpPr>
          <p:cNvPr id="1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44169" y="508000"/>
            <a:ext cx="647700" cy="6731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Place Client / Partner Logo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98969563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 Client/Partner logo &amp; Optional B/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657347" y="0"/>
            <a:ext cx="6489051" cy="47000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black &amp; white image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44169" y="508000"/>
            <a:ext cx="647700" cy="6731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Place Client / Partner Logo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</p:spTree>
    <p:extLst>
      <p:ext uri="{BB962C8B-B14F-4D97-AF65-F5344CB8AC3E}">
        <p14:creationId xmlns="" xmlns:p14="http://schemas.microsoft.com/office/powerpoint/2010/main" val="96311985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16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4484252" y="2897813"/>
            <a:ext cx="3118452" cy="641536"/>
            <a:chOff x="4484252" y="2897813"/>
            <a:chExt cx="3118452" cy="641536"/>
          </a:xfrm>
        </p:grpSpPr>
        <p:sp>
          <p:nvSpPr>
            <p:cNvPr id="38" name="object 8"/>
            <p:cNvSpPr/>
            <p:nvPr userDrawn="1"/>
          </p:nvSpPr>
          <p:spPr>
            <a:xfrm>
              <a:off x="6962624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4127753" h="4127749">
                  <a:moveTo>
                    <a:pt x="2063876" y="0"/>
                  </a:moveTo>
                  <a:lnTo>
                    <a:pt x="1905544" y="6044"/>
                  </a:lnTo>
                  <a:lnTo>
                    <a:pt x="1747964" y="24179"/>
                  </a:lnTo>
                  <a:lnTo>
                    <a:pt x="1591885" y="54404"/>
                  </a:lnTo>
                  <a:lnTo>
                    <a:pt x="1438060" y="96719"/>
                  </a:lnTo>
                  <a:lnTo>
                    <a:pt x="1287239" y="151123"/>
                  </a:lnTo>
                  <a:lnTo>
                    <a:pt x="1140175" y="217618"/>
                  </a:lnTo>
                  <a:lnTo>
                    <a:pt x="997617" y="296202"/>
                  </a:lnTo>
                  <a:lnTo>
                    <a:pt x="860317" y="386876"/>
                  </a:lnTo>
                  <a:lnTo>
                    <a:pt x="729027" y="489640"/>
                  </a:lnTo>
                  <a:lnTo>
                    <a:pt x="604497" y="604494"/>
                  </a:lnTo>
                  <a:lnTo>
                    <a:pt x="489642" y="729024"/>
                  </a:lnTo>
                  <a:lnTo>
                    <a:pt x="386878" y="860314"/>
                  </a:lnTo>
                  <a:lnTo>
                    <a:pt x="296203" y="997614"/>
                  </a:lnTo>
                  <a:lnTo>
                    <a:pt x="217619" y="1140171"/>
                  </a:lnTo>
                  <a:lnTo>
                    <a:pt x="151124" y="1287236"/>
                  </a:lnTo>
                  <a:lnTo>
                    <a:pt x="96719" y="1438057"/>
                  </a:lnTo>
                  <a:lnTo>
                    <a:pt x="54404" y="1591882"/>
                  </a:lnTo>
                  <a:lnTo>
                    <a:pt x="24179" y="1747961"/>
                  </a:lnTo>
                  <a:lnTo>
                    <a:pt x="6044" y="1905542"/>
                  </a:lnTo>
                  <a:lnTo>
                    <a:pt x="0" y="2063874"/>
                  </a:lnTo>
                  <a:lnTo>
                    <a:pt x="6044" y="2222206"/>
                  </a:lnTo>
                  <a:lnTo>
                    <a:pt x="24179" y="2379787"/>
                  </a:lnTo>
                  <a:lnTo>
                    <a:pt x="54404" y="2535866"/>
                  </a:lnTo>
                  <a:lnTo>
                    <a:pt x="96719" y="2689691"/>
                  </a:lnTo>
                  <a:lnTo>
                    <a:pt x="151124" y="2840512"/>
                  </a:lnTo>
                  <a:lnTo>
                    <a:pt x="217619" y="2987577"/>
                  </a:lnTo>
                  <a:lnTo>
                    <a:pt x="296203" y="3130134"/>
                  </a:lnTo>
                  <a:lnTo>
                    <a:pt x="386878" y="3267434"/>
                  </a:lnTo>
                  <a:lnTo>
                    <a:pt x="489642" y="3398724"/>
                  </a:lnTo>
                  <a:lnTo>
                    <a:pt x="604497" y="3523254"/>
                  </a:lnTo>
                  <a:lnTo>
                    <a:pt x="729027" y="3638108"/>
                  </a:lnTo>
                  <a:lnTo>
                    <a:pt x="860317" y="3740872"/>
                  </a:lnTo>
                  <a:lnTo>
                    <a:pt x="997617" y="3831546"/>
                  </a:lnTo>
                  <a:lnTo>
                    <a:pt x="1140175" y="3910131"/>
                  </a:lnTo>
                  <a:lnTo>
                    <a:pt x="1287239" y="3976625"/>
                  </a:lnTo>
                  <a:lnTo>
                    <a:pt x="1438060" y="4031029"/>
                  </a:lnTo>
                  <a:lnTo>
                    <a:pt x="1591885" y="4073344"/>
                  </a:lnTo>
                  <a:lnTo>
                    <a:pt x="1747964" y="4103569"/>
                  </a:lnTo>
                  <a:lnTo>
                    <a:pt x="1905544" y="4121704"/>
                  </a:lnTo>
                  <a:lnTo>
                    <a:pt x="2063876" y="4127749"/>
                  </a:lnTo>
                  <a:lnTo>
                    <a:pt x="2222208" y="4121704"/>
                  </a:lnTo>
                  <a:lnTo>
                    <a:pt x="2379789" y="4103569"/>
                  </a:lnTo>
                  <a:lnTo>
                    <a:pt x="2535868" y="4073344"/>
                  </a:lnTo>
                  <a:lnTo>
                    <a:pt x="2689693" y="4031029"/>
                  </a:lnTo>
                  <a:lnTo>
                    <a:pt x="2840513" y="3976625"/>
                  </a:lnTo>
                  <a:lnTo>
                    <a:pt x="2987578" y="3910131"/>
                  </a:lnTo>
                  <a:lnTo>
                    <a:pt x="3130136" y="3831546"/>
                  </a:lnTo>
                  <a:lnTo>
                    <a:pt x="3267436" y="3740872"/>
                  </a:lnTo>
                  <a:lnTo>
                    <a:pt x="3398726" y="3638108"/>
                  </a:lnTo>
                  <a:lnTo>
                    <a:pt x="3523256" y="3523254"/>
                  </a:lnTo>
                  <a:lnTo>
                    <a:pt x="3638111" y="3398724"/>
                  </a:lnTo>
                  <a:lnTo>
                    <a:pt x="3740875" y="3267434"/>
                  </a:lnTo>
                  <a:lnTo>
                    <a:pt x="3831550" y="3130134"/>
                  </a:lnTo>
                  <a:lnTo>
                    <a:pt x="3910134" y="2987577"/>
                  </a:lnTo>
                  <a:lnTo>
                    <a:pt x="3976629" y="2840512"/>
                  </a:lnTo>
                  <a:lnTo>
                    <a:pt x="4031034" y="2689691"/>
                  </a:lnTo>
                  <a:lnTo>
                    <a:pt x="4073349" y="2535866"/>
                  </a:lnTo>
                  <a:lnTo>
                    <a:pt x="4103574" y="2379787"/>
                  </a:lnTo>
                  <a:lnTo>
                    <a:pt x="4121708" y="2222206"/>
                  </a:lnTo>
                  <a:lnTo>
                    <a:pt x="4127753" y="2063874"/>
                  </a:lnTo>
                  <a:lnTo>
                    <a:pt x="4121708" y="1905542"/>
                  </a:lnTo>
                  <a:lnTo>
                    <a:pt x="4103574" y="1747961"/>
                  </a:lnTo>
                  <a:lnTo>
                    <a:pt x="4073349" y="1591882"/>
                  </a:lnTo>
                  <a:lnTo>
                    <a:pt x="4031034" y="1438057"/>
                  </a:lnTo>
                  <a:lnTo>
                    <a:pt x="3976629" y="1287236"/>
                  </a:lnTo>
                  <a:lnTo>
                    <a:pt x="3910134" y="1140171"/>
                  </a:lnTo>
                  <a:lnTo>
                    <a:pt x="3831550" y="997614"/>
                  </a:lnTo>
                  <a:lnTo>
                    <a:pt x="3740875" y="860314"/>
                  </a:lnTo>
                  <a:lnTo>
                    <a:pt x="3638111" y="729024"/>
                  </a:lnTo>
                  <a:lnTo>
                    <a:pt x="3523256" y="604494"/>
                  </a:lnTo>
                  <a:lnTo>
                    <a:pt x="3398726" y="489640"/>
                  </a:lnTo>
                  <a:lnTo>
                    <a:pt x="3267436" y="386876"/>
                  </a:lnTo>
                  <a:lnTo>
                    <a:pt x="3130136" y="296202"/>
                  </a:lnTo>
                  <a:lnTo>
                    <a:pt x="2987578" y="217618"/>
                  </a:lnTo>
                  <a:lnTo>
                    <a:pt x="2840513" y="151123"/>
                  </a:lnTo>
                  <a:lnTo>
                    <a:pt x="2689693" y="96719"/>
                  </a:lnTo>
                  <a:lnTo>
                    <a:pt x="2535868" y="54404"/>
                  </a:lnTo>
                  <a:lnTo>
                    <a:pt x="2379789" y="24179"/>
                  </a:lnTo>
                  <a:lnTo>
                    <a:pt x="2222208" y="6044"/>
                  </a:lnTo>
                  <a:lnTo>
                    <a:pt x="206387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9" name="object 10"/>
            <p:cNvSpPr/>
            <p:nvPr userDrawn="1"/>
          </p:nvSpPr>
          <p:spPr>
            <a:xfrm>
              <a:off x="5312263" y="2899917"/>
              <a:ext cx="637328" cy="637328"/>
            </a:xfrm>
            <a:custGeom>
              <a:avLst/>
              <a:gdLst/>
              <a:ahLst/>
              <a:cxnLst/>
              <a:rect l="l" t="t" r="r" b="b"/>
              <a:pathLst>
                <a:path w="1390729" h="1390729">
                  <a:moveTo>
                    <a:pt x="695364" y="0"/>
                  </a:moveTo>
                  <a:lnTo>
                    <a:pt x="642019" y="2036"/>
                  </a:lnTo>
                  <a:lnTo>
                    <a:pt x="588926" y="8146"/>
                  </a:lnTo>
                  <a:lnTo>
                    <a:pt x="536340" y="18330"/>
                  </a:lnTo>
                  <a:lnTo>
                    <a:pt x="484512" y="32586"/>
                  </a:lnTo>
                  <a:lnTo>
                    <a:pt x="433697" y="50916"/>
                  </a:lnTo>
                  <a:lnTo>
                    <a:pt x="384147" y="73320"/>
                  </a:lnTo>
                  <a:lnTo>
                    <a:pt x="336116" y="99796"/>
                  </a:lnTo>
                  <a:lnTo>
                    <a:pt x="289856" y="130346"/>
                  </a:lnTo>
                  <a:lnTo>
                    <a:pt x="245621" y="164970"/>
                  </a:lnTo>
                  <a:lnTo>
                    <a:pt x="203663" y="203667"/>
                  </a:lnTo>
                  <a:lnTo>
                    <a:pt x="164967" y="245623"/>
                  </a:lnTo>
                  <a:lnTo>
                    <a:pt x="130344" y="289858"/>
                  </a:lnTo>
                  <a:lnTo>
                    <a:pt x="99795" y="336117"/>
                  </a:lnTo>
                  <a:lnTo>
                    <a:pt x="73319" y="384148"/>
                  </a:lnTo>
                  <a:lnTo>
                    <a:pt x="50915" y="433698"/>
                  </a:lnTo>
                  <a:lnTo>
                    <a:pt x="32586" y="484512"/>
                  </a:lnTo>
                  <a:lnTo>
                    <a:pt x="18329" y="536339"/>
                  </a:lnTo>
                  <a:lnTo>
                    <a:pt x="8146" y="588926"/>
                  </a:lnTo>
                  <a:lnTo>
                    <a:pt x="2036" y="642018"/>
                  </a:lnTo>
                  <a:lnTo>
                    <a:pt x="0" y="695364"/>
                  </a:lnTo>
                  <a:lnTo>
                    <a:pt x="2036" y="748710"/>
                  </a:lnTo>
                  <a:lnTo>
                    <a:pt x="8146" y="801802"/>
                  </a:lnTo>
                  <a:lnTo>
                    <a:pt x="18329" y="854389"/>
                  </a:lnTo>
                  <a:lnTo>
                    <a:pt x="32586" y="906216"/>
                  </a:lnTo>
                  <a:lnTo>
                    <a:pt x="50915" y="957030"/>
                  </a:lnTo>
                  <a:lnTo>
                    <a:pt x="73319" y="1006580"/>
                  </a:lnTo>
                  <a:lnTo>
                    <a:pt x="99795" y="1054610"/>
                  </a:lnTo>
                  <a:lnTo>
                    <a:pt x="130344" y="1100870"/>
                  </a:lnTo>
                  <a:lnTo>
                    <a:pt x="164967" y="1145104"/>
                  </a:lnTo>
                  <a:lnTo>
                    <a:pt x="203663" y="1187061"/>
                  </a:lnTo>
                  <a:lnTo>
                    <a:pt x="245621" y="1225758"/>
                  </a:lnTo>
                  <a:lnTo>
                    <a:pt x="289856" y="1260381"/>
                  </a:lnTo>
                  <a:lnTo>
                    <a:pt x="336116" y="1290931"/>
                  </a:lnTo>
                  <a:lnTo>
                    <a:pt x="384147" y="1317408"/>
                  </a:lnTo>
                  <a:lnTo>
                    <a:pt x="433697" y="1339812"/>
                  </a:lnTo>
                  <a:lnTo>
                    <a:pt x="484512" y="1358142"/>
                  </a:lnTo>
                  <a:lnTo>
                    <a:pt x="536340" y="1372399"/>
                  </a:lnTo>
                  <a:lnTo>
                    <a:pt x="588926" y="1382582"/>
                  </a:lnTo>
                  <a:lnTo>
                    <a:pt x="642019" y="1388692"/>
                  </a:lnTo>
                  <a:lnTo>
                    <a:pt x="695364" y="1390729"/>
                  </a:lnTo>
                  <a:lnTo>
                    <a:pt x="748710" y="1388692"/>
                  </a:lnTo>
                  <a:lnTo>
                    <a:pt x="801802" y="1382582"/>
                  </a:lnTo>
                  <a:lnTo>
                    <a:pt x="854389" y="1372399"/>
                  </a:lnTo>
                  <a:lnTo>
                    <a:pt x="906215" y="1358142"/>
                  </a:lnTo>
                  <a:lnTo>
                    <a:pt x="957030" y="1339812"/>
                  </a:lnTo>
                  <a:lnTo>
                    <a:pt x="1006579" y="1317408"/>
                  </a:lnTo>
                  <a:lnTo>
                    <a:pt x="1054609" y="1290931"/>
                  </a:lnTo>
                  <a:lnTo>
                    <a:pt x="1100868" y="1260381"/>
                  </a:lnTo>
                  <a:lnTo>
                    <a:pt x="1145102" y="1225758"/>
                  </a:lnTo>
                  <a:lnTo>
                    <a:pt x="1187058" y="1187061"/>
                  </a:lnTo>
                  <a:lnTo>
                    <a:pt x="1225755" y="1145104"/>
                  </a:lnTo>
                  <a:lnTo>
                    <a:pt x="1260379" y="1100870"/>
                  </a:lnTo>
                  <a:lnTo>
                    <a:pt x="1290930" y="1054610"/>
                  </a:lnTo>
                  <a:lnTo>
                    <a:pt x="1317408" y="1006580"/>
                  </a:lnTo>
                  <a:lnTo>
                    <a:pt x="1339811" y="957030"/>
                  </a:lnTo>
                  <a:lnTo>
                    <a:pt x="1358142" y="906216"/>
                  </a:lnTo>
                  <a:lnTo>
                    <a:pt x="1372399" y="854389"/>
                  </a:lnTo>
                  <a:lnTo>
                    <a:pt x="1382583" y="801802"/>
                  </a:lnTo>
                  <a:lnTo>
                    <a:pt x="1388693" y="748710"/>
                  </a:lnTo>
                  <a:lnTo>
                    <a:pt x="1390729" y="695364"/>
                  </a:lnTo>
                  <a:lnTo>
                    <a:pt x="1388693" y="642018"/>
                  </a:lnTo>
                  <a:lnTo>
                    <a:pt x="1382583" y="588926"/>
                  </a:lnTo>
                  <a:lnTo>
                    <a:pt x="1372399" y="536339"/>
                  </a:lnTo>
                  <a:lnTo>
                    <a:pt x="1358142" y="484512"/>
                  </a:lnTo>
                  <a:lnTo>
                    <a:pt x="1339811" y="433698"/>
                  </a:lnTo>
                  <a:lnTo>
                    <a:pt x="1317408" y="384148"/>
                  </a:lnTo>
                  <a:lnTo>
                    <a:pt x="1290930" y="336117"/>
                  </a:lnTo>
                  <a:lnTo>
                    <a:pt x="1260379" y="289858"/>
                  </a:lnTo>
                  <a:lnTo>
                    <a:pt x="1225755" y="245623"/>
                  </a:lnTo>
                  <a:lnTo>
                    <a:pt x="1187058" y="203667"/>
                  </a:lnTo>
                  <a:lnTo>
                    <a:pt x="1145102" y="164970"/>
                  </a:lnTo>
                  <a:lnTo>
                    <a:pt x="1100868" y="130346"/>
                  </a:lnTo>
                  <a:lnTo>
                    <a:pt x="1054609" y="99796"/>
                  </a:lnTo>
                  <a:lnTo>
                    <a:pt x="1006579" y="73320"/>
                  </a:lnTo>
                  <a:lnTo>
                    <a:pt x="957030" y="50916"/>
                  </a:lnTo>
                  <a:lnTo>
                    <a:pt x="906215" y="32586"/>
                  </a:lnTo>
                  <a:lnTo>
                    <a:pt x="854389" y="18330"/>
                  </a:lnTo>
                  <a:lnTo>
                    <a:pt x="801802" y="8146"/>
                  </a:lnTo>
                  <a:lnTo>
                    <a:pt x="748710" y="2036"/>
                  </a:lnTo>
                  <a:lnTo>
                    <a:pt x="69536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40" name="object 11"/>
            <p:cNvSpPr/>
            <p:nvPr userDrawn="1"/>
          </p:nvSpPr>
          <p:spPr>
            <a:xfrm>
              <a:off x="6136067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1263752" h="1263753">
                  <a:moveTo>
                    <a:pt x="631876" y="0"/>
                  </a:moveTo>
                  <a:lnTo>
                    <a:pt x="583400" y="1850"/>
                  </a:lnTo>
                  <a:lnTo>
                    <a:pt x="535155" y="7402"/>
                  </a:lnTo>
                  <a:lnTo>
                    <a:pt x="487369" y="16656"/>
                  </a:lnTo>
                  <a:lnTo>
                    <a:pt x="440274" y="29611"/>
                  </a:lnTo>
                  <a:lnTo>
                    <a:pt x="394098" y="46268"/>
                  </a:lnTo>
                  <a:lnTo>
                    <a:pt x="349072" y="66626"/>
                  </a:lnTo>
                  <a:lnTo>
                    <a:pt x="305426" y="90685"/>
                  </a:lnTo>
                  <a:lnTo>
                    <a:pt x="263390" y="118446"/>
                  </a:lnTo>
                  <a:lnTo>
                    <a:pt x="223194" y="149908"/>
                  </a:lnTo>
                  <a:lnTo>
                    <a:pt x="185067" y="185072"/>
                  </a:lnTo>
                  <a:lnTo>
                    <a:pt x="149904" y="223198"/>
                  </a:lnTo>
                  <a:lnTo>
                    <a:pt x="118443" y="263394"/>
                  </a:lnTo>
                  <a:lnTo>
                    <a:pt x="90683" y="305429"/>
                  </a:lnTo>
                  <a:lnTo>
                    <a:pt x="66624" y="349075"/>
                  </a:lnTo>
                  <a:lnTo>
                    <a:pt x="46266" y="394100"/>
                  </a:lnTo>
                  <a:lnTo>
                    <a:pt x="29610" y="440276"/>
                  </a:lnTo>
                  <a:lnTo>
                    <a:pt x="16656" y="487371"/>
                  </a:lnTo>
                  <a:lnTo>
                    <a:pt x="7402" y="535156"/>
                  </a:lnTo>
                  <a:lnTo>
                    <a:pt x="1850" y="583401"/>
                  </a:lnTo>
                  <a:lnTo>
                    <a:pt x="0" y="631876"/>
                  </a:lnTo>
                  <a:lnTo>
                    <a:pt x="1850" y="680351"/>
                  </a:lnTo>
                  <a:lnTo>
                    <a:pt x="7402" y="728596"/>
                  </a:lnTo>
                  <a:lnTo>
                    <a:pt x="16656" y="776381"/>
                  </a:lnTo>
                  <a:lnTo>
                    <a:pt x="29610" y="823477"/>
                  </a:lnTo>
                  <a:lnTo>
                    <a:pt x="46266" y="869652"/>
                  </a:lnTo>
                  <a:lnTo>
                    <a:pt x="66624" y="914677"/>
                  </a:lnTo>
                  <a:lnTo>
                    <a:pt x="90683" y="958323"/>
                  </a:lnTo>
                  <a:lnTo>
                    <a:pt x="118443" y="1000358"/>
                  </a:lnTo>
                  <a:lnTo>
                    <a:pt x="149904" y="1040554"/>
                  </a:lnTo>
                  <a:lnTo>
                    <a:pt x="185067" y="1078680"/>
                  </a:lnTo>
                  <a:lnTo>
                    <a:pt x="223194" y="1113844"/>
                  </a:lnTo>
                  <a:lnTo>
                    <a:pt x="263390" y="1145306"/>
                  </a:lnTo>
                  <a:lnTo>
                    <a:pt x="305426" y="1173067"/>
                  </a:lnTo>
                  <a:lnTo>
                    <a:pt x="349072" y="1197127"/>
                  </a:lnTo>
                  <a:lnTo>
                    <a:pt x="394098" y="1217485"/>
                  </a:lnTo>
                  <a:lnTo>
                    <a:pt x="440274" y="1234141"/>
                  </a:lnTo>
                  <a:lnTo>
                    <a:pt x="487369" y="1247096"/>
                  </a:lnTo>
                  <a:lnTo>
                    <a:pt x="535155" y="1256350"/>
                  </a:lnTo>
                  <a:lnTo>
                    <a:pt x="583400" y="1261902"/>
                  </a:lnTo>
                  <a:lnTo>
                    <a:pt x="631876" y="1263753"/>
                  </a:lnTo>
                  <a:lnTo>
                    <a:pt x="680351" y="1261902"/>
                  </a:lnTo>
                  <a:lnTo>
                    <a:pt x="728596" y="1256350"/>
                  </a:lnTo>
                  <a:lnTo>
                    <a:pt x="776382" y="1247096"/>
                  </a:lnTo>
                  <a:lnTo>
                    <a:pt x="823477" y="1234141"/>
                  </a:lnTo>
                  <a:lnTo>
                    <a:pt x="869653" y="1217485"/>
                  </a:lnTo>
                  <a:lnTo>
                    <a:pt x="914679" y="1197127"/>
                  </a:lnTo>
                  <a:lnTo>
                    <a:pt x="958325" y="1173067"/>
                  </a:lnTo>
                  <a:lnTo>
                    <a:pt x="1000361" y="1145306"/>
                  </a:lnTo>
                  <a:lnTo>
                    <a:pt x="1040557" y="1113844"/>
                  </a:lnTo>
                  <a:lnTo>
                    <a:pt x="1078684" y="1078680"/>
                  </a:lnTo>
                  <a:lnTo>
                    <a:pt x="1113847" y="1040554"/>
                  </a:lnTo>
                  <a:lnTo>
                    <a:pt x="1145308" y="1000358"/>
                  </a:lnTo>
                  <a:lnTo>
                    <a:pt x="1173068" y="958323"/>
                  </a:lnTo>
                  <a:lnTo>
                    <a:pt x="1197127" y="914677"/>
                  </a:lnTo>
                  <a:lnTo>
                    <a:pt x="1217485" y="869652"/>
                  </a:lnTo>
                  <a:lnTo>
                    <a:pt x="1234141" y="823477"/>
                  </a:lnTo>
                  <a:lnTo>
                    <a:pt x="1247096" y="776381"/>
                  </a:lnTo>
                  <a:lnTo>
                    <a:pt x="1256349" y="728596"/>
                  </a:lnTo>
                  <a:lnTo>
                    <a:pt x="1261901" y="680351"/>
                  </a:lnTo>
                  <a:lnTo>
                    <a:pt x="1263752" y="631876"/>
                  </a:lnTo>
                  <a:lnTo>
                    <a:pt x="1261901" y="583401"/>
                  </a:lnTo>
                  <a:lnTo>
                    <a:pt x="1256349" y="535156"/>
                  </a:lnTo>
                  <a:lnTo>
                    <a:pt x="1247096" y="487371"/>
                  </a:lnTo>
                  <a:lnTo>
                    <a:pt x="1234141" y="440276"/>
                  </a:lnTo>
                  <a:lnTo>
                    <a:pt x="1217485" y="394100"/>
                  </a:lnTo>
                  <a:lnTo>
                    <a:pt x="1197127" y="349075"/>
                  </a:lnTo>
                  <a:lnTo>
                    <a:pt x="1173068" y="305429"/>
                  </a:lnTo>
                  <a:lnTo>
                    <a:pt x="1145308" y="263394"/>
                  </a:lnTo>
                  <a:lnTo>
                    <a:pt x="1113847" y="223198"/>
                  </a:lnTo>
                  <a:lnTo>
                    <a:pt x="1078684" y="185072"/>
                  </a:lnTo>
                  <a:lnTo>
                    <a:pt x="1040557" y="149908"/>
                  </a:lnTo>
                  <a:lnTo>
                    <a:pt x="1000361" y="118446"/>
                  </a:lnTo>
                  <a:lnTo>
                    <a:pt x="958325" y="90685"/>
                  </a:lnTo>
                  <a:lnTo>
                    <a:pt x="914679" y="66626"/>
                  </a:lnTo>
                  <a:lnTo>
                    <a:pt x="869653" y="46268"/>
                  </a:lnTo>
                  <a:lnTo>
                    <a:pt x="823477" y="29611"/>
                  </a:lnTo>
                  <a:lnTo>
                    <a:pt x="776382" y="16656"/>
                  </a:lnTo>
                  <a:lnTo>
                    <a:pt x="728596" y="7402"/>
                  </a:lnTo>
                  <a:lnTo>
                    <a:pt x="680351" y="1850"/>
                  </a:lnTo>
                  <a:lnTo>
                    <a:pt x="63187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41" name="object 9"/>
            <p:cNvSpPr/>
            <p:nvPr userDrawn="1"/>
          </p:nvSpPr>
          <p:spPr>
            <a:xfrm>
              <a:off x="4484252" y="2897813"/>
              <a:ext cx="641535" cy="641536"/>
            </a:xfrm>
            <a:custGeom>
              <a:avLst/>
              <a:gdLst/>
              <a:ahLst/>
              <a:cxnLst/>
              <a:rect l="l" t="t" r="r" b="b"/>
              <a:pathLst>
                <a:path w="1880363" h="1880367">
                  <a:moveTo>
                    <a:pt x="940185" y="0"/>
                  </a:moveTo>
                  <a:lnTo>
                    <a:pt x="868058" y="2753"/>
                  </a:lnTo>
                  <a:lnTo>
                    <a:pt x="796273" y="11014"/>
                  </a:lnTo>
                  <a:lnTo>
                    <a:pt x="725172" y="24783"/>
                  </a:lnTo>
                  <a:lnTo>
                    <a:pt x="655098" y="44059"/>
                  </a:lnTo>
                  <a:lnTo>
                    <a:pt x="586392" y="68843"/>
                  </a:lnTo>
                  <a:lnTo>
                    <a:pt x="519398" y="99134"/>
                  </a:lnTo>
                  <a:lnTo>
                    <a:pt x="454457" y="134933"/>
                  </a:lnTo>
                  <a:lnTo>
                    <a:pt x="391911" y="176239"/>
                  </a:lnTo>
                  <a:lnTo>
                    <a:pt x="332102" y="223052"/>
                  </a:lnTo>
                  <a:lnTo>
                    <a:pt x="275373" y="275373"/>
                  </a:lnTo>
                  <a:lnTo>
                    <a:pt x="223052" y="332102"/>
                  </a:lnTo>
                  <a:lnTo>
                    <a:pt x="176239" y="391910"/>
                  </a:lnTo>
                  <a:lnTo>
                    <a:pt x="134933" y="454456"/>
                  </a:lnTo>
                  <a:lnTo>
                    <a:pt x="99134" y="519397"/>
                  </a:lnTo>
                  <a:lnTo>
                    <a:pt x="68843" y="586391"/>
                  </a:lnTo>
                  <a:lnTo>
                    <a:pt x="44059" y="655097"/>
                  </a:lnTo>
                  <a:lnTo>
                    <a:pt x="24783" y="725171"/>
                  </a:lnTo>
                  <a:lnTo>
                    <a:pt x="11014" y="796271"/>
                  </a:lnTo>
                  <a:lnTo>
                    <a:pt x="2753" y="868056"/>
                  </a:lnTo>
                  <a:lnTo>
                    <a:pt x="0" y="940183"/>
                  </a:lnTo>
                  <a:lnTo>
                    <a:pt x="2753" y="1012310"/>
                  </a:lnTo>
                  <a:lnTo>
                    <a:pt x="11014" y="1084095"/>
                  </a:lnTo>
                  <a:lnTo>
                    <a:pt x="24783" y="1155196"/>
                  </a:lnTo>
                  <a:lnTo>
                    <a:pt x="44059" y="1225270"/>
                  </a:lnTo>
                  <a:lnTo>
                    <a:pt x="68843" y="1293975"/>
                  </a:lnTo>
                  <a:lnTo>
                    <a:pt x="99134" y="1360969"/>
                  </a:lnTo>
                  <a:lnTo>
                    <a:pt x="134933" y="1425911"/>
                  </a:lnTo>
                  <a:lnTo>
                    <a:pt x="176239" y="1488456"/>
                  </a:lnTo>
                  <a:lnTo>
                    <a:pt x="223052" y="1548265"/>
                  </a:lnTo>
                  <a:lnTo>
                    <a:pt x="275373" y="1604993"/>
                  </a:lnTo>
                  <a:lnTo>
                    <a:pt x="332102" y="1657314"/>
                  </a:lnTo>
                  <a:lnTo>
                    <a:pt x="391911" y="1704128"/>
                  </a:lnTo>
                  <a:lnTo>
                    <a:pt x="454457" y="1745434"/>
                  </a:lnTo>
                  <a:lnTo>
                    <a:pt x="519398" y="1781232"/>
                  </a:lnTo>
                  <a:lnTo>
                    <a:pt x="586392" y="1811523"/>
                  </a:lnTo>
                  <a:lnTo>
                    <a:pt x="655098" y="1836307"/>
                  </a:lnTo>
                  <a:lnTo>
                    <a:pt x="725172" y="1855583"/>
                  </a:lnTo>
                  <a:lnTo>
                    <a:pt x="796273" y="1869352"/>
                  </a:lnTo>
                  <a:lnTo>
                    <a:pt x="868058" y="1877613"/>
                  </a:lnTo>
                  <a:lnTo>
                    <a:pt x="940185" y="1880367"/>
                  </a:lnTo>
                  <a:lnTo>
                    <a:pt x="1012312" y="1877613"/>
                  </a:lnTo>
                  <a:lnTo>
                    <a:pt x="1084097" y="1869352"/>
                  </a:lnTo>
                  <a:lnTo>
                    <a:pt x="1155197" y="1855583"/>
                  </a:lnTo>
                  <a:lnTo>
                    <a:pt x="1225271" y="1836307"/>
                  </a:lnTo>
                  <a:lnTo>
                    <a:pt x="1293976" y="1811523"/>
                  </a:lnTo>
                  <a:lnTo>
                    <a:pt x="1360970" y="1781232"/>
                  </a:lnTo>
                  <a:lnTo>
                    <a:pt x="1425911" y="1745434"/>
                  </a:lnTo>
                  <a:lnTo>
                    <a:pt x="1488456" y="1704128"/>
                  </a:lnTo>
                  <a:lnTo>
                    <a:pt x="1548264" y="1657314"/>
                  </a:lnTo>
                  <a:lnTo>
                    <a:pt x="1604992" y="1604993"/>
                  </a:lnTo>
                  <a:lnTo>
                    <a:pt x="1657313" y="1548265"/>
                  </a:lnTo>
                  <a:lnTo>
                    <a:pt x="1704126" y="1488456"/>
                  </a:lnTo>
                  <a:lnTo>
                    <a:pt x="1745432" y="1425911"/>
                  </a:lnTo>
                  <a:lnTo>
                    <a:pt x="1781230" y="1360969"/>
                  </a:lnTo>
                  <a:lnTo>
                    <a:pt x="1811521" y="1293975"/>
                  </a:lnTo>
                  <a:lnTo>
                    <a:pt x="1836304" y="1225270"/>
                  </a:lnTo>
                  <a:lnTo>
                    <a:pt x="1855580" y="1155196"/>
                  </a:lnTo>
                  <a:lnTo>
                    <a:pt x="1869349" y="1084095"/>
                  </a:lnTo>
                  <a:lnTo>
                    <a:pt x="1877610" y="1012310"/>
                  </a:lnTo>
                  <a:lnTo>
                    <a:pt x="1880363" y="940183"/>
                  </a:lnTo>
                  <a:lnTo>
                    <a:pt x="1877610" y="868056"/>
                  </a:lnTo>
                  <a:lnTo>
                    <a:pt x="1869349" y="796271"/>
                  </a:lnTo>
                  <a:lnTo>
                    <a:pt x="1855580" y="725171"/>
                  </a:lnTo>
                  <a:lnTo>
                    <a:pt x="1836304" y="655097"/>
                  </a:lnTo>
                  <a:lnTo>
                    <a:pt x="1811521" y="586391"/>
                  </a:lnTo>
                  <a:lnTo>
                    <a:pt x="1781230" y="519397"/>
                  </a:lnTo>
                  <a:lnTo>
                    <a:pt x="1745432" y="454456"/>
                  </a:lnTo>
                  <a:lnTo>
                    <a:pt x="1704126" y="391910"/>
                  </a:lnTo>
                  <a:lnTo>
                    <a:pt x="1657313" y="332102"/>
                  </a:lnTo>
                  <a:lnTo>
                    <a:pt x="1604992" y="275373"/>
                  </a:lnTo>
                  <a:lnTo>
                    <a:pt x="1548264" y="223052"/>
                  </a:lnTo>
                  <a:lnTo>
                    <a:pt x="1488456" y="176239"/>
                  </a:lnTo>
                  <a:lnTo>
                    <a:pt x="1425911" y="134933"/>
                  </a:lnTo>
                  <a:lnTo>
                    <a:pt x="1360970" y="99134"/>
                  </a:lnTo>
                  <a:lnTo>
                    <a:pt x="1293976" y="68843"/>
                  </a:lnTo>
                  <a:lnTo>
                    <a:pt x="1225271" y="44059"/>
                  </a:lnTo>
                  <a:lnTo>
                    <a:pt x="1155197" y="24783"/>
                  </a:lnTo>
                  <a:lnTo>
                    <a:pt x="1084097" y="11014"/>
                  </a:lnTo>
                  <a:lnTo>
                    <a:pt x="1012312" y="2753"/>
                  </a:lnTo>
                  <a:lnTo>
                    <a:pt x="94018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</p:grp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8901046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200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0" eaLnBrk="0" hangingPunct="0">
              <a:spcBef>
                <a:spcPct val="200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19" y="1248937"/>
            <a:ext cx="8627806" cy="3484555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0" name="Group 109"/>
          <p:cNvGrpSpPr/>
          <p:nvPr userDrawn="1"/>
        </p:nvGrpSpPr>
        <p:grpSpPr>
          <a:xfrm>
            <a:off x="4006715" y="-155461"/>
            <a:ext cx="152400" cy="122115"/>
            <a:chOff x="7983415" y="6582508"/>
            <a:chExt cx="152400" cy="486507"/>
          </a:xfrm>
        </p:grpSpPr>
        <p:cxnSp>
          <p:nvCxnSpPr>
            <p:cNvPr id="111" name="Straight Connector 11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 userDrawn="1"/>
        </p:nvGrpSpPr>
        <p:grpSpPr>
          <a:xfrm>
            <a:off x="3540588" y="-155461"/>
            <a:ext cx="152400" cy="122115"/>
            <a:chOff x="7983415" y="6582508"/>
            <a:chExt cx="152400" cy="486507"/>
          </a:xfrm>
        </p:grpSpPr>
        <p:cxnSp>
          <p:nvCxnSpPr>
            <p:cNvPr id="114" name="Straight Connector 11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 userDrawn="1"/>
        </p:nvGrpSpPr>
        <p:grpSpPr>
          <a:xfrm>
            <a:off x="3074461" y="-155461"/>
            <a:ext cx="152400" cy="122115"/>
            <a:chOff x="7983415" y="6582508"/>
            <a:chExt cx="152400" cy="486507"/>
          </a:xfrm>
        </p:grpSpPr>
        <p:cxnSp>
          <p:nvCxnSpPr>
            <p:cNvPr id="117" name="Straight Connector 11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 userDrawn="1"/>
        </p:nvGrpSpPr>
        <p:grpSpPr>
          <a:xfrm>
            <a:off x="2608334" y="-155461"/>
            <a:ext cx="152400" cy="122115"/>
            <a:chOff x="7983415" y="6582508"/>
            <a:chExt cx="152400" cy="486507"/>
          </a:xfrm>
        </p:grpSpPr>
        <p:cxnSp>
          <p:nvCxnSpPr>
            <p:cNvPr id="120" name="Straight Connector 11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 userDrawn="1"/>
        </p:nvGrpSpPr>
        <p:grpSpPr>
          <a:xfrm>
            <a:off x="2142207" y="-155461"/>
            <a:ext cx="152400" cy="122115"/>
            <a:chOff x="7983415" y="6582508"/>
            <a:chExt cx="152400" cy="486507"/>
          </a:xfrm>
        </p:grpSpPr>
        <p:cxnSp>
          <p:nvCxnSpPr>
            <p:cNvPr id="123" name="Straight Connector 1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 userDrawn="1"/>
        </p:nvGrpSpPr>
        <p:grpSpPr>
          <a:xfrm>
            <a:off x="1676080" y="-155461"/>
            <a:ext cx="152400" cy="122115"/>
            <a:chOff x="7983415" y="6582508"/>
            <a:chExt cx="152400" cy="486507"/>
          </a:xfrm>
        </p:grpSpPr>
        <p:cxnSp>
          <p:nvCxnSpPr>
            <p:cNvPr id="126" name="Straight Connector 12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9" name="Straight Connector 168"/>
          <p:cNvCxnSpPr/>
          <p:nvPr userDrawn="1"/>
        </p:nvCxnSpPr>
        <p:spPr>
          <a:xfrm>
            <a:off x="430099" y="-155461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 userDrawn="1"/>
        </p:nvGrpSpPr>
        <p:grpSpPr>
          <a:xfrm>
            <a:off x="743826" y="-155461"/>
            <a:ext cx="152400" cy="122115"/>
            <a:chOff x="7983415" y="6582508"/>
            <a:chExt cx="152400" cy="486507"/>
          </a:xfrm>
        </p:grpSpPr>
        <p:cxnSp>
          <p:nvCxnSpPr>
            <p:cNvPr id="171" name="Straight Connector 17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1209953" y="-155461"/>
            <a:ext cx="152400" cy="122115"/>
            <a:chOff x="7983415" y="6582508"/>
            <a:chExt cx="152400" cy="486507"/>
          </a:xfrm>
        </p:grpSpPr>
        <p:cxnSp>
          <p:nvCxnSpPr>
            <p:cNvPr id="177" name="Straight Connector 17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/>
          <p:cNvGrpSpPr/>
          <p:nvPr userDrawn="1"/>
        </p:nvGrpSpPr>
        <p:grpSpPr>
          <a:xfrm>
            <a:off x="7269604" y="-155461"/>
            <a:ext cx="152400" cy="122115"/>
            <a:chOff x="7983415" y="6582508"/>
            <a:chExt cx="152400" cy="486507"/>
          </a:xfrm>
        </p:grpSpPr>
        <p:cxnSp>
          <p:nvCxnSpPr>
            <p:cNvPr id="234" name="Straight Connector 23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/>
          <p:cNvGrpSpPr/>
          <p:nvPr userDrawn="1"/>
        </p:nvGrpSpPr>
        <p:grpSpPr>
          <a:xfrm>
            <a:off x="6803477" y="-155461"/>
            <a:ext cx="152400" cy="122115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 238"/>
          <p:cNvGrpSpPr/>
          <p:nvPr userDrawn="1"/>
        </p:nvGrpSpPr>
        <p:grpSpPr>
          <a:xfrm>
            <a:off x="6337350" y="-155461"/>
            <a:ext cx="152400" cy="122115"/>
            <a:chOff x="7983415" y="6582508"/>
            <a:chExt cx="152400" cy="486507"/>
          </a:xfrm>
        </p:grpSpPr>
        <p:cxnSp>
          <p:nvCxnSpPr>
            <p:cNvPr id="240" name="Straight Connector 23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Group 241"/>
          <p:cNvGrpSpPr/>
          <p:nvPr userDrawn="1"/>
        </p:nvGrpSpPr>
        <p:grpSpPr>
          <a:xfrm>
            <a:off x="5871223" y="-155461"/>
            <a:ext cx="152400" cy="122115"/>
            <a:chOff x="7983415" y="6582508"/>
            <a:chExt cx="152400" cy="486507"/>
          </a:xfrm>
        </p:grpSpPr>
        <p:cxnSp>
          <p:nvCxnSpPr>
            <p:cNvPr id="243" name="Straight Connector 24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>
            <a:off x="5405096" y="-155461"/>
            <a:ext cx="152400" cy="122115"/>
            <a:chOff x="7983415" y="6582508"/>
            <a:chExt cx="152400" cy="486507"/>
          </a:xfrm>
        </p:grpSpPr>
        <p:cxnSp>
          <p:nvCxnSpPr>
            <p:cNvPr id="246" name="Straight Connector 24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>
            <a:off x="4938969" y="-155461"/>
            <a:ext cx="152400" cy="122115"/>
            <a:chOff x="7983415" y="6582508"/>
            <a:chExt cx="152400" cy="486507"/>
          </a:xfrm>
        </p:grpSpPr>
        <p:cxnSp>
          <p:nvCxnSpPr>
            <p:cNvPr id="249" name="Straight Connector 24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 userDrawn="1"/>
        </p:nvGrpSpPr>
        <p:grpSpPr>
          <a:xfrm>
            <a:off x="4472842" y="-155461"/>
            <a:ext cx="152400" cy="122115"/>
            <a:chOff x="7983415" y="6582508"/>
            <a:chExt cx="152400" cy="486507"/>
          </a:xfrm>
        </p:grpSpPr>
        <p:cxnSp>
          <p:nvCxnSpPr>
            <p:cNvPr id="255" name="Straight Connector 25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8" name="Straight Connector 267"/>
          <p:cNvCxnSpPr/>
          <p:nvPr userDrawn="1"/>
        </p:nvCxnSpPr>
        <p:spPr>
          <a:xfrm>
            <a:off x="8667987" y="-155461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Group 268"/>
          <p:cNvGrpSpPr/>
          <p:nvPr userDrawn="1"/>
        </p:nvGrpSpPr>
        <p:grpSpPr>
          <a:xfrm>
            <a:off x="8201858" y="-155461"/>
            <a:ext cx="152400" cy="122115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/>
          <p:cNvGrpSpPr/>
          <p:nvPr userDrawn="1"/>
        </p:nvGrpSpPr>
        <p:grpSpPr>
          <a:xfrm>
            <a:off x="7735731" y="-155461"/>
            <a:ext cx="152400" cy="122115"/>
            <a:chOff x="7983415" y="6582508"/>
            <a:chExt cx="152400" cy="486507"/>
          </a:xfrm>
        </p:grpSpPr>
        <p:cxnSp>
          <p:nvCxnSpPr>
            <p:cNvPr id="273" name="Straight Connector 27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/>
          <p:cNvGrpSpPr/>
          <p:nvPr userDrawn="1"/>
        </p:nvGrpSpPr>
        <p:grpSpPr>
          <a:xfrm>
            <a:off x="4006715" y="5185797"/>
            <a:ext cx="152400" cy="122115"/>
            <a:chOff x="7983415" y="6582508"/>
            <a:chExt cx="152400" cy="486507"/>
          </a:xfrm>
        </p:grpSpPr>
        <p:cxnSp>
          <p:nvCxnSpPr>
            <p:cNvPr id="333" name="Straight Connector 3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5" name="Group 334"/>
          <p:cNvGrpSpPr/>
          <p:nvPr userDrawn="1"/>
        </p:nvGrpSpPr>
        <p:grpSpPr>
          <a:xfrm>
            <a:off x="3540588" y="5185797"/>
            <a:ext cx="152400" cy="122115"/>
            <a:chOff x="7983415" y="6582508"/>
            <a:chExt cx="152400" cy="486507"/>
          </a:xfrm>
        </p:grpSpPr>
        <p:cxnSp>
          <p:nvCxnSpPr>
            <p:cNvPr id="336" name="Straight Connector 33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8" name="Group 337"/>
          <p:cNvGrpSpPr/>
          <p:nvPr userDrawn="1"/>
        </p:nvGrpSpPr>
        <p:grpSpPr>
          <a:xfrm>
            <a:off x="3074461" y="5185797"/>
            <a:ext cx="152400" cy="122115"/>
            <a:chOff x="7983415" y="6582508"/>
            <a:chExt cx="152400" cy="486507"/>
          </a:xfrm>
        </p:grpSpPr>
        <p:cxnSp>
          <p:nvCxnSpPr>
            <p:cNvPr id="339" name="Straight Connector 3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/>
          <p:cNvGrpSpPr/>
          <p:nvPr userDrawn="1"/>
        </p:nvGrpSpPr>
        <p:grpSpPr>
          <a:xfrm>
            <a:off x="2608334" y="5185797"/>
            <a:ext cx="152400" cy="122115"/>
            <a:chOff x="7983415" y="6582508"/>
            <a:chExt cx="152400" cy="486507"/>
          </a:xfrm>
        </p:grpSpPr>
        <p:cxnSp>
          <p:nvCxnSpPr>
            <p:cNvPr id="342" name="Straight Connector 34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4" name="Group 343"/>
          <p:cNvGrpSpPr/>
          <p:nvPr userDrawn="1"/>
        </p:nvGrpSpPr>
        <p:grpSpPr>
          <a:xfrm>
            <a:off x="2142207" y="5185797"/>
            <a:ext cx="152400" cy="122115"/>
            <a:chOff x="7983415" y="6582508"/>
            <a:chExt cx="152400" cy="486507"/>
          </a:xfrm>
        </p:grpSpPr>
        <p:cxnSp>
          <p:nvCxnSpPr>
            <p:cNvPr id="345" name="Straight Connector 34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Group 346"/>
          <p:cNvGrpSpPr/>
          <p:nvPr userDrawn="1"/>
        </p:nvGrpSpPr>
        <p:grpSpPr>
          <a:xfrm>
            <a:off x="1676080" y="5185797"/>
            <a:ext cx="152400" cy="122115"/>
            <a:chOff x="7983415" y="6582508"/>
            <a:chExt cx="152400" cy="486507"/>
          </a:xfrm>
        </p:grpSpPr>
        <p:cxnSp>
          <p:nvCxnSpPr>
            <p:cNvPr id="348" name="Straight Connector 34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0" name="Straight Connector 349"/>
          <p:cNvCxnSpPr/>
          <p:nvPr userDrawn="1"/>
        </p:nvCxnSpPr>
        <p:spPr>
          <a:xfrm>
            <a:off x="430099" y="5185797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1" name="Group 350"/>
          <p:cNvGrpSpPr/>
          <p:nvPr userDrawn="1"/>
        </p:nvGrpSpPr>
        <p:grpSpPr>
          <a:xfrm>
            <a:off x="743826" y="5185797"/>
            <a:ext cx="152400" cy="122115"/>
            <a:chOff x="7983415" y="6582508"/>
            <a:chExt cx="152400" cy="486507"/>
          </a:xfrm>
        </p:grpSpPr>
        <p:cxnSp>
          <p:nvCxnSpPr>
            <p:cNvPr id="352" name="Straight Connector 35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/>
          <p:cNvGrpSpPr/>
          <p:nvPr userDrawn="1"/>
        </p:nvGrpSpPr>
        <p:grpSpPr>
          <a:xfrm>
            <a:off x="1209953" y="5185797"/>
            <a:ext cx="152400" cy="122115"/>
            <a:chOff x="7983415" y="6582508"/>
            <a:chExt cx="152400" cy="486507"/>
          </a:xfrm>
        </p:grpSpPr>
        <p:cxnSp>
          <p:nvCxnSpPr>
            <p:cNvPr id="355" name="Straight Connector 35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/>
          <p:cNvGrpSpPr/>
          <p:nvPr userDrawn="1"/>
        </p:nvGrpSpPr>
        <p:grpSpPr>
          <a:xfrm>
            <a:off x="7269604" y="5185797"/>
            <a:ext cx="152400" cy="122115"/>
            <a:chOff x="7983415" y="6582508"/>
            <a:chExt cx="152400" cy="486507"/>
          </a:xfrm>
        </p:grpSpPr>
        <p:cxnSp>
          <p:nvCxnSpPr>
            <p:cNvPr id="358" name="Straight Connector 3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0" name="Group 359"/>
          <p:cNvGrpSpPr/>
          <p:nvPr userDrawn="1"/>
        </p:nvGrpSpPr>
        <p:grpSpPr>
          <a:xfrm>
            <a:off x="6803477" y="5185797"/>
            <a:ext cx="152400" cy="122115"/>
            <a:chOff x="7983415" y="6582508"/>
            <a:chExt cx="152400" cy="486507"/>
          </a:xfrm>
        </p:grpSpPr>
        <p:cxnSp>
          <p:nvCxnSpPr>
            <p:cNvPr id="361" name="Straight Connector 36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/>
          <p:cNvGrpSpPr/>
          <p:nvPr userDrawn="1"/>
        </p:nvGrpSpPr>
        <p:grpSpPr>
          <a:xfrm>
            <a:off x="6337350" y="5185797"/>
            <a:ext cx="152400" cy="122115"/>
            <a:chOff x="7983415" y="6582508"/>
            <a:chExt cx="152400" cy="486507"/>
          </a:xfrm>
        </p:grpSpPr>
        <p:cxnSp>
          <p:nvCxnSpPr>
            <p:cNvPr id="364" name="Straight Connector 3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6" name="Group 365"/>
          <p:cNvGrpSpPr/>
          <p:nvPr userDrawn="1"/>
        </p:nvGrpSpPr>
        <p:grpSpPr>
          <a:xfrm>
            <a:off x="5871223" y="5185797"/>
            <a:ext cx="152400" cy="122115"/>
            <a:chOff x="7983415" y="6582508"/>
            <a:chExt cx="152400" cy="486507"/>
          </a:xfrm>
        </p:grpSpPr>
        <p:cxnSp>
          <p:nvCxnSpPr>
            <p:cNvPr id="367" name="Straight Connector 36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" name="Group 368"/>
          <p:cNvGrpSpPr/>
          <p:nvPr userDrawn="1"/>
        </p:nvGrpSpPr>
        <p:grpSpPr>
          <a:xfrm>
            <a:off x="5405096" y="5185797"/>
            <a:ext cx="152400" cy="122115"/>
            <a:chOff x="7983415" y="6582508"/>
            <a:chExt cx="152400" cy="486507"/>
          </a:xfrm>
        </p:grpSpPr>
        <p:cxnSp>
          <p:nvCxnSpPr>
            <p:cNvPr id="370" name="Straight Connector 3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71"/>
          <p:cNvGrpSpPr/>
          <p:nvPr userDrawn="1"/>
        </p:nvGrpSpPr>
        <p:grpSpPr>
          <a:xfrm>
            <a:off x="4938969" y="5185797"/>
            <a:ext cx="152400" cy="122115"/>
            <a:chOff x="7983415" y="6582508"/>
            <a:chExt cx="152400" cy="486507"/>
          </a:xfrm>
        </p:grpSpPr>
        <p:cxnSp>
          <p:nvCxnSpPr>
            <p:cNvPr id="373" name="Straight Connector 37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Group 374"/>
          <p:cNvGrpSpPr/>
          <p:nvPr userDrawn="1"/>
        </p:nvGrpSpPr>
        <p:grpSpPr>
          <a:xfrm>
            <a:off x="4472842" y="5185797"/>
            <a:ext cx="152400" cy="122115"/>
            <a:chOff x="7983415" y="6582508"/>
            <a:chExt cx="152400" cy="486507"/>
          </a:xfrm>
        </p:grpSpPr>
        <p:cxnSp>
          <p:nvCxnSpPr>
            <p:cNvPr id="376" name="Straight Connector 37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8" name="Straight Connector 377"/>
          <p:cNvCxnSpPr/>
          <p:nvPr userDrawn="1"/>
        </p:nvCxnSpPr>
        <p:spPr>
          <a:xfrm>
            <a:off x="8667987" y="5185797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9" name="Group 378"/>
          <p:cNvGrpSpPr/>
          <p:nvPr userDrawn="1"/>
        </p:nvGrpSpPr>
        <p:grpSpPr>
          <a:xfrm>
            <a:off x="8201858" y="5185797"/>
            <a:ext cx="152400" cy="122115"/>
            <a:chOff x="7983415" y="6582508"/>
            <a:chExt cx="152400" cy="486507"/>
          </a:xfrm>
        </p:grpSpPr>
        <p:cxnSp>
          <p:nvCxnSpPr>
            <p:cNvPr id="380" name="Straight Connector 37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2" name="Group 381"/>
          <p:cNvGrpSpPr/>
          <p:nvPr userDrawn="1"/>
        </p:nvGrpSpPr>
        <p:grpSpPr>
          <a:xfrm>
            <a:off x="7735731" y="5185797"/>
            <a:ext cx="152400" cy="122115"/>
            <a:chOff x="7983415" y="6582508"/>
            <a:chExt cx="152400" cy="486507"/>
          </a:xfrm>
        </p:grpSpPr>
        <p:cxnSp>
          <p:nvCxnSpPr>
            <p:cNvPr id="383" name="Straight Connector 38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" name="Group 409"/>
          <p:cNvGrpSpPr/>
          <p:nvPr userDrawn="1"/>
        </p:nvGrpSpPr>
        <p:grpSpPr>
          <a:xfrm rot="5400000">
            <a:off x="-174784" y="4555298"/>
            <a:ext cx="152400" cy="122115"/>
            <a:chOff x="7983415" y="6582508"/>
            <a:chExt cx="152400" cy="486507"/>
          </a:xfrm>
        </p:grpSpPr>
        <p:cxnSp>
          <p:nvCxnSpPr>
            <p:cNvPr id="411" name="Straight Connector 41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3" name="Group 412"/>
          <p:cNvGrpSpPr/>
          <p:nvPr userDrawn="1"/>
        </p:nvGrpSpPr>
        <p:grpSpPr>
          <a:xfrm rot="5400000">
            <a:off x="-174784" y="4085124"/>
            <a:ext cx="152400" cy="122115"/>
            <a:chOff x="7983415" y="6582508"/>
            <a:chExt cx="152400" cy="486507"/>
          </a:xfrm>
        </p:grpSpPr>
        <p:cxnSp>
          <p:nvCxnSpPr>
            <p:cNvPr id="414" name="Straight Connector 41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6" name="Group 415"/>
          <p:cNvGrpSpPr/>
          <p:nvPr userDrawn="1"/>
        </p:nvGrpSpPr>
        <p:grpSpPr>
          <a:xfrm rot="5400000">
            <a:off x="-174784" y="3614950"/>
            <a:ext cx="152400" cy="122115"/>
            <a:chOff x="7983415" y="6582508"/>
            <a:chExt cx="152400" cy="486507"/>
          </a:xfrm>
        </p:grpSpPr>
        <p:cxnSp>
          <p:nvCxnSpPr>
            <p:cNvPr id="417" name="Straight Connector 41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 userDrawn="1"/>
        </p:nvGrpSpPr>
        <p:grpSpPr>
          <a:xfrm rot="5400000">
            <a:off x="-174784" y="3144776"/>
            <a:ext cx="152400" cy="122115"/>
            <a:chOff x="7983415" y="6582508"/>
            <a:chExt cx="152400" cy="486507"/>
          </a:xfrm>
        </p:grpSpPr>
        <p:cxnSp>
          <p:nvCxnSpPr>
            <p:cNvPr id="420" name="Straight Connector 41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Group 421"/>
          <p:cNvGrpSpPr/>
          <p:nvPr userDrawn="1"/>
        </p:nvGrpSpPr>
        <p:grpSpPr>
          <a:xfrm rot="5400000">
            <a:off x="-174784" y="2674602"/>
            <a:ext cx="152400" cy="122115"/>
            <a:chOff x="7983415" y="6582508"/>
            <a:chExt cx="152400" cy="486507"/>
          </a:xfrm>
        </p:grpSpPr>
        <p:cxnSp>
          <p:nvCxnSpPr>
            <p:cNvPr id="423" name="Straight Connector 4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5" name="Group 424"/>
          <p:cNvGrpSpPr/>
          <p:nvPr userDrawn="1"/>
        </p:nvGrpSpPr>
        <p:grpSpPr>
          <a:xfrm rot="5400000">
            <a:off x="-174784" y="2204428"/>
            <a:ext cx="152400" cy="122115"/>
            <a:chOff x="7983415" y="6582508"/>
            <a:chExt cx="152400" cy="486507"/>
          </a:xfrm>
        </p:grpSpPr>
        <p:cxnSp>
          <p:nvCxnSpPr>
            <p:cNvPr id="426" name="Straight Connector 42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8" name="Group 427"/>
          <p:cNvGrpSpPr/>
          <p:nvPr userDrawn="1"/>
        </p:nvGrpSpPr>
        <p:grpSpPr>
          <a:xfrm rot="5400000">
            <a:off x="-174784" y="1734254"/>
            <a:ext cx="152400" cy="122115"/>
            <a:chOff x="7983415" y="6582508"/>
            <a:chExt cx="152400" cy="486507"/>
          </a:xfrm>
        </p:grpSpPr>
        <p:cxnSp>
          <p:nvCxnSpPr>
            <p:cNvPr id="429" name="Straight Connector 4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4" name="Straight Connector 463"/>
          <p:cNvCxnSpPr/>
          <p:nvPr userDrawn="1"/>
        </p:nvCxnSpPr>
        <p:spPr>
          <a:xfrm>
            <a:off x="9144000" y="4874986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/>
          <p:cNvCxnSpPr/>
          <p:nvPr userDrawn="1"/>
        </p:nvCxnSpPr>
        <p:spPr>
          <a:xfrm>
            <a:off x="9144000" y="241074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/>
          <p:cNvCxnSpPr/>
          <p:nvPr userDrawn="1"/>
        </p:nvCxnSpPr>
        <p:spPr>
          <a:xfrm>
            <a:off x="-187326" y="4871811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/>
          <p:cNvCxnSpPr/>
          <p:nvPr userDrawn="1"/>
        </p:nvCxnSpPr>
        <p:spPr>
          <a:xfrm>
            <a:off x="-184150" y="241074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/>
          <p:cNvCxnSpPr/>
          <p:nvPr userDrawn="1"/>
        </p:nvCxnSpPr>
        <p:spPr>
          <a:xfrm>
            <a:off x="8886825" y="-194346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/>
          <p:nvPr userDrawn="1"/>
        </p:nvCxnSpPr>
        <p:spPr>
          <a:xfrm>
            <a:off x="260350" y="-187203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/>
          <p:cNvCxnSpPr/>
          <p:nvPr userDrawn="1"/>
        </p:nvCxnSpPr>
        <p:spPr>
          <a:xfrm>
            <a:off x="8887619" y="5131369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/>
          <p:nvPr userDrawn="1"/>
        </p:nvCxnSpPr>
        <p:spPr>
          <a:xfrm>
            <a:off x="260350" y="5128988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="" xmlns:a16="http://schemas.microsoft.com/office/drawing/2014/main" id="{75F83E5F-1584-418E-AB32-686B252559C4}"/>
              </a:ext>
            </a:extLst>
          </p:cNvPr>
          <p:cNvGrpSpPr/>
          <p:nvPr userDrawn="1"/>
        </p:nvGrpSpPr>
        <p:grpSpPr>
          <a:xfrm rot="5400000">
            <a:off x="-174785" y="483497"/>
            <a:ext cx="152400" cy="122115"/>
            <a:chOff x="7983415" y="6582508"/>
            <a:chExt cx="152400" cy="486507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67B97FE4-6907-4D19-80E2-B08795F8E268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657A6D41-0871-4DCF-AB73-960B92AC3FB4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="" xmlns:a16="http://schemas.microsoft.com/office/drawing/2014/main" id="{A52D6863-EDD4-4B25-AC64-D536AEC5F7D3}"/>
              </a:ext>
            </a:extLst>
          </p:cNvPr>
          <p:cNvGrpSpPr/>
          <p:nvPr userDrawn="1"/>
        </p:nvGrpSpPr>
        <p:grpSpPr>
          <a:xfrm rot="5400000">
            <a:off x="-174785" y="1423845"/>
            <a:ext cx="152400" cy="122115"/>
            <a:chOff x="7983415" y="6582508"/>
            <a:chExt cx="152400" cy="48650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F43FA92A-8FD9-4BAD-B44B-7432A014D55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4A3D7BA3-06F2-441F-A966-E0C0FE008D44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="" xmlns:a16="http://schemas.microsoft.com/office/drawing/2014/main" id="{943A3299-C348-4767-B606-C5FA8A936C27}"/>
              </a:ext>
            </a:extLst>
          </p:cNvPr>
          <p:cNvGrpSpPr/>
          <p:nvPr userDrawn="1"/>
        </p:nvGrpSpPr>
        <p:grpSpPr>
          <a:xfrm rot="5400000">
            <a:off x="-174785" y="953671"/>
            <a:ext cx="152400" cy="122115"/>
            <a:chOff x="7983415" y="6582508"/>
            <a:chExt cx="152400" cy="486507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72100A1E-28D5-443B-A19E-2310B6C2174C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098A4DB2-1491-46C6-827C-8B62FD030E02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="" xmlns:a16="http://schemas.microsoft.com/office/drawing/2014/main" id="{FE2B4BD0-6636-4728-8B3D-ADEC99C16D31}"/>
              </a:ext>
            </a:extLst>
          </p:cNvPr>
          <p:cNvGrpSpPr/>
          <p:nvPr userDrawn="1"/>
        </p:nvGrpSpPr>
        <p:grpSpPr>
          <a:xfrm rot="5400000">
            <a:off x="9136485" y="4555299"/>
            <a:ext cx="152400" cy="122115"/>
            <a:chOff x="7983415" y="6582508"/>
            <a:chExt cx="152400" cy="486507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0AB60D28-117E-409C-A136-1DBF60BA90C7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2641FD56-909C-4A84-89E3-D29C477936DB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C3E6A41A-8978-4303-93F3-613B03ED32B4}"/>
              </a:ext>
            </a:extLst>
          </p:cNvPr>
          <p:cNvGrpSpPr/>
          <p:nvPr userDrawn="1"/>
        </p:nvGrpSpPr>
        <p:grpSpPr>
          <a:xfrm rot="5400000">
            <a:off x="9136485" y="4085125"/>
            <a:ext cx="152400" cy="122115"/>
            <a:chOff x="7983415" y="6582508"/>
            <a:chExt cx="152400" cy="486507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ECA738CC-4591-4E58-A82B-FC45FA8357A1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86AF7FC9-16F9-4DE9-91C2-1EF8443DC4AF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="" xmlns:a16="http://schemas.microsoft.com/office/drawing/2014/main" id="{020BBA68-6EF9-47E3-9A06-67C2E90755B7}"/>
              </a:ext>
            </a:extLst>
          </p:cNvPr>
          <p:cNvGrpSpPr/>
          <p:nvPr userDrawn="1"/>
        </p:nvGrpSpPr>
        <p:grpSpPr>
          <a:xfrm rot="5400000">
            <a:off x="9136485" y="3614951"/>
            <a:ext cx="152400" cy="122115"/>
            <a:chOff x="7983415" y="6582508"/>
            <a:chExt cx="152400" cy="486507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7C5CA2BF-F4F8-4264-8B0C-0FADD8246FF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18B65DC1-6F9B-4CC5-A0E2-A7CE9C06DDC8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="" xmlns:a16="http://schemas.microsoft.com/office/drawing/2014/main" id="{22819C52-F4FF-4650-A6C1-2AA769CD85C0}"/>
              </a:ext>
            </a:extLst>
          </p:cNvPr>
          <p:cNvGrpSpPr/>
          <p:nvPr userDrawn="1"/>
        </p:nvGrpSpPr>
        <p:grpSpPr>
          <a:xfrm rot="5400000">
            <a:off x="9136485" y="3144777"/>
            <a:ext cx="152400" cy="122115"/>
            <a:chOff x="7983415" y="6582508"/>
            <a:chExt cx="152400" cy="486507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B8BFE1A2-E3DE-4CFE-AD19-CE62C8E7CE72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0EA06674-129F-47B9-8D9E-A95FAC5BE7BC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="" xmlns:a16="http://schemas.microsoft.com/office/drawing/2014/main" id="{1EFEB541-DF06-4A78-AD8F-7E7036227BBC}"/>
              </a:ext>
            </a:extLst>
          </p:cNvPr>
          <p:cNvGrpSpPr/>
          <p:nvPr userDrawn="1"/>
        </p:nvGrpSpPr>
        <p:grpSpPr>
          <a:xfrm rot="5400000">
            <a:off x="9136485" y="2674603"/>
            <a:ext cx="152400" cy="122115"/>
            <a:chOff x="7983415" y="6582508"/>
            <a:chExt cx="152400" cy="486507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9FF4647B-0EA6-4DA6-ACF8-D7A297A03A3D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95DADA63-7EAC-4ADE-A102-354C00940745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="" xmlns:a16="http://schemas.microsoft.com/office/drawing/2014/main" id="{7A476E04-B54A-425D-8F2C-0BDB5D9F7F14}"/>
              </a:ext>
            </a:extLst>
          </p:cNvPr>
          <p:cNvGrpSpPr/>
          <p:nvPr userDrawn="1"/>
        </p:nvGrpSpPr>
        <p:grpSpPr>
          <a:xfrm rot="5400000">
            <a:off x="9136485" y="2204429"/>
            <a:ext cx="152400" cy="122115"/>
            <a:chOff x="7983415" y="6582508"/>
            <a:chExt cx="152400" cy="486507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="" xmlns:a16="http://schemas.microsoft.com/office/drawing/2014/main" id="{9167C050-C59D-45D6-AFCB-F337EA4A15E8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A84EE3FF-1DC0-4EE9-A3B5-F3264D8E5674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="" xmlns:a16="http://schemas.microsoft.com/office/drawing/2014/main" id="{11B0E357-729C-435E-B819-F50FF8C46F58}"/>
              </a:ext>
            </a:extLst>
          </p:cNvPr>
          <p:cNvGrpSpPr/>
          <p:nvPr userDrawn="1"/>
        </p:nvGrpSpPr>
        <p:grpSpPr>
          <a:xfrm rot="5400000">
            <a:off x="9136485" y="1734255"/>
            <a:ext cx="152400" cy="122115"/>
            <a:chOff x="7983415" y="6582508"/>
            <a:chExt cx="152400" cy="486507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68929BEA-8529-48BC-B27A-6E5314E2061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900CE15E-70BF-48E0-A2C9-4E55ABA16A79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>
            <a:extLst>
              <a:ext uri="{FF2B5EF4-FFF2-40B4-BE49-F238E27FC236}">
                <a16:creationId xmlns="" xmlns:a16="http://schemas.microsoft.com/office/drawing/2014/main" id="{42188881-662D-45BA-BEB2-9498CBC24C3F}"/>
              </a:ext>
            </a:extLst>
          </p:cNvPr>
          <p:cNvGrpSpPr/>
          <p:nvPr userDrawn="1"/>
        </p:nvGrpSpPr>
        <p:grpSpPr>
          <a:xfrm rot="5400000">
            <a:off x="9136485" y="483498"/>
            <a:ext cx="152400" cy="122115"/>
            <a:chOff x="7983415" y="6582508"/>
            <a:chExt cx="152400" cy="4865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222BF96C-1E11-4233-88D5-FB831C9DDDF1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82304F9B-CADD-4E53-BC52-E1178D09F694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="" xmlns:a16="http://schemas.microsoft.com/office/drawing/2014/main" id="{5C9C9F40-BA73-4F0F-84AE-96B9F7AE2EA9}"/>
              </a:ext>
            </a:extLst>
          </p:cNvPr>
          <p:cNvGrpSpPr/>
          <p:nvPr userDrawn="1"/>
        </p:nvGrpSpPr>
        <p:grpSpPr>
          <a:xfrm rot="5400000">
            <a:off x="9136485" y="1423846"/>
            <a:ext cx="152400" cy="122115"/>
            <a:chOff x="7983415" y="6582508"/>
            <a:chExt cx="152400" cy="486507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E20A52A5-77EB-4BC6-95CB-53DE3C0C3D3A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3879CAFE-BA43-469C-868A-62BDBCF1A8D9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>
            <a:extLst>
              <a:ext uri="{FF2B5EF4-FFF2-40B4-BE49-F238E27FC236}">
                <a16:creationId xmlns="" xmlns:a16="http://schemas.microsoft.com/office/drawing/2014/main" id="{3EE846E6-43A5-4D07-B942-428F70C264D2}"/>
              </a:ext>
            </a:extLst>
          </p:cNvPr>
          <p:cNvGrpSpPr/>
          <p:nvPr userDrawn="1"/>
        </p:nvGrpSpPr>
        <p:grpSpPr>
          <a:xfrm rot="5400000">
            <a:off x="9136485" y="953672"/>
            <a:ext cx="152400" cy="122115"/>
            <a:chOff x="7983415" y="6582508"/>
            <a:chExt cx="152400" cy="486507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61FE6C1D-8F02-4451-9FAC-6B83F9796C1D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73D3BD2C-5025-40B4-BBD1-9C734CBD9061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81303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10" r:id="rId2"/>
    <p:sldLayoutId id="2147483804" r:id="rId3"/>
    <p:sldLayoutId id="2147483709" r:id="rId4"/>
    <p:sldLayoutId id="2147483870" r:id="rId5"/>
    <p:sldLayoutId id="2147483756" r:id="rId6"/>
    <p:sldLayoutId id="2147483867" r:id="rId7"/>
    <p:sldLayoutId id="2147483868" r:id="rId8"/>
    <p:sldLayoutId id="2147483865" r:id="rId9"/>
    <p:sldLayoutId id="2147483784" r:id="rId10"/>
    <p:sldLayoutId id="2147483863" r:id="rId11"/>
    <p:sldLayoutId id="2147483829" r:id="rId12"/>
    <p:sldLayoutId id="2147483855" r:id="rId13"/>
    <p:sldLayoutId id="2147483858" r:id="rId14"/>
    <p:sldLayoutId id="2147483833" r:id="rId15"/>
    <p:sldLayoutId id="2147483832" r:id="rId16"/>
    <p:sldLayoutId id="2147483831" r:id="rId17"/>
    <p:sldLayoutId id="2147483834" r:id="rId18"/>
    <p:sldLayoutId id="2147483835" r:id="rId19"/>
    <p:sldLayoutId id="2147483836" r:id="rId20"/>
    <p:sldLayoutId id="2147483838" r:id="rId21"/>
    <p:sldLayoutId id="2147483842" r:id="rId22"/>
    <p:sldLayoutId id="2147483844" r:id="rId23"/>
    <p:sldLayoutId id="2147483846" r:id="rId24"/>
    <p:sldLayoutId id="2147483871" r:id="rId25"/>
    <p:sldLayoutId id="2147483850" r:id="rId26"/>
    <p:sldLayoutId id="2147483848" r:id="rId27"/>
    <p:sldLayoutId id="2147483852" r:id="rId28"/>
    <p:sldLayoutId id="2147483799" r:id="rId29"/>
    <p:sldLayoutId id="2147483872" r:id="rId30"/>
    <p:sldLayoutId id="2147483822" r:id="rId31"/>
    <p:sldLayoutId id="2147483869" r:id="rId32"/>
    <p:sldLayoutId id="2147483824" r:id="rId33"/>
    <p:sldLayoutId id="2147483873" r:id="rId34"/>
    <p:sldLayoutId id="2147483874" r:id="rId35"/>
    <p:sldLayoutId id="2147483875" r:id="rId36"/>
    <p:sldLayoutId id="2147483878" r:id="rId37"/>
    <p:sldLayoutId id="2147483879" r:id="rId38"/>
    <p:sldLayoutId id="2147483880" r:id="rId39"/>
    <p:sldLayoutId id="2147483881" r:id="rId40"/>
    <p:sldLayoutId id="2147483883" r:id="rId41"/>
  </p:sldLayoutIdLst>
  <p:hf hdr="0"/>
  <p:txStyles>
    <p:titleStyle>
      <a:lvl1pPr marL="0" algn="l" defTabSz="457200" rtl="0" eaLnBrk="1" latinLnBrk="0" hangingPunct="1">
        <a:lnSpc>
          <a:spcPct val="98000"/>
        </a:lnSpc>
        <a:spcBef>
          <a:spcPct val="0"/>
        </a:spcBef>
        <a:buNone/>
        <a:tabLst>
          <a:tab pos="457200" algn="l"/>
        </a:tabLst>
        <a:defRPr lang="en-US" sz="2600" b="1" u="sng" kern="1200" dirty="0">
          <a:solidFill>
            <a:schemeClr val="tx2"/>
          </a:solidFill>
          <a:latin typeface="+mj-lt"/>
          <a:ea typeface="+mn-ea"/>
          <a:cs typeface="Arial"/>
        </a:defRPr>
      </a:lvl1pPr>
    </p:titleStyle>
    <p:bodyStyle>
      <a:lvl1pPr marL="231775" indent="-231775" algn="l" defTabSz="457200" rtl="0" eaLnBrk="1" latinLnBrk="0" hangingPunct="1">
        <a:spcBef>
          <a:spcPts val="600"/>
        </a:spcBef>
        <a:buClr>
          <a:srgbClr val="00B0F0"/>
        </a:buClr>
        <a:buFont typeface="Arial" panose="020B0604020202020204" pitchFamily="34" charset="0"/>
        <a:buChar char="•"/>
        <a:defRPr kumimoji="0" lang="en-US" sz="20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8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2pPr>
      <a:lvl3pPr marL="10858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2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1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050" b="0" i="0" u="none" strike="noStrike" kern="1200" cap="none" spc="0" normalizeH="0" baseline="0" noProof="0" dirty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kkha3sPoU70" TargetMode="Externa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_qah8oIzCwk" TargetMode="External"/><Relationship Id="rId1" Type="http://schemas.openxmlformats.org/officeDocument/2006/relationships/slideLayout" Target="../slideLayouts/slideLayout40.xml"/><Relationship Id="rId4" Type="http://schemas.openxmlformats.org/officeDocument/2006/relationships/hyperlink" Target="https://cs.stanford.edu/people/karpathy/convnetjs/demo/mnist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BTbLN1W1RY" TargetMode="External"/><Relationship Id="rId2" Type="http://schemas.openxmlformats.org/officeDocument/2006/relationships/hyperlink" Target="https://www.youtube.com/watch?v=y7qrilE-Zlc" TargetMode="External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www.youtube.com/watch?v=dFARw8Pm0Gk" TargetMode="External"/><Relationship Id="rId4" Type="http://schemas.openxmlformats.org/officeDocument/2006/relationships/hyperlink" Target="https://boingboing.net/2016/06/13/artificial-intelligence-create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rWAeukkLdk" TargetMode="External"/><Relationship Id="rId2" Type="http://schemas.openxmlformats.org/officeDocument/2006/relationships/hyperlink" Target="https://www.youtube.com/watch?v=kkha3sPoU70" TargetMode="Externa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www.youtube.com/watch?v=umRdt3zGgpU" TargetMode="External"/><Relationship Id="rId5" Type="http://schemas.openxmlformats.org/officeDocument/2006/relationships/hyperlink" Target="https://www.youtube.com/watch?v=kYs215TgI7c" TargetMode="External"/><Relationship Id="rId4" Type="http://schemas.openxmlformats.org/officeDocument/2006/relationships/hyperlink" Target="https://www.youtube.com/watch?v=_qah8oIzCwk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iarubtechexpo2018.com/sites/default/files/62.%20Tirthankar%20Bhandary%20-20Quantitative%20estimation%20of%20Antioxidants%20....pdf" TargetMode="External"/><Relationship Id="rId2" Type="http://schemas.openxmlformats.org/officeDocument/2006/relationships/hyperlink" Target="https://www.blackhat.com/docs/ldn-15/materials/london-15-Weedon-Deconstructing-Kony-Android-Apps.pdf" TargetMode="External"/><Relationship Id="rId1" Type="http://schemas.openxmlformats.org/officeDocument/2006/relationships/slideLayout" Target="../slideLayouts/slideLayout40.xml"/><Relationship Id="rId4" Type="http://schemas.openxmlformats.org/officeDocument/2006/relationships/hyperlink" Target="https://www.theicct.org/sites/default/files/RHooda_0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BBA9EA59-034A-41E8-BD21-2379C094C303}"/>
              </a:ext>
            </a:extLst>
          </p:cNvPr>
          <p:cNvSpPr txBox="1">
            <a:spLocks/>
          </p:cNvSpPr>
          <p:nvPr/>
        </p:nvSpPr>
        <p:spPr>
          <a:xfrm>
            <a:off x="288774" y="3975390"/>
            <a:ext cx="7737625" cy="110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algn="l" defTabSz="457200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457200" algn="l"/>
              </a:tabLst>
              <a:defRPr lang="en-US" sz="2600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sz="2400" dirty="0" smtClean="0"/>
              <a:t>Introduction to AI and ML – Day 3</a:t>
            </a:r>
            <a:r>
              <a:rPr lang="en-GB" sz="2400" dirty="0" smtClean="0"/>
              <a:t> </a:t>
            </a:r>
            <a:br>
              <a:rPr lang="en-GB" sz="2400" dirty="0" smtClean="0"/>
            </a:br>
            <a:r>
              <a:rPr lang="en-GB" sz="2000" dirty="0" err="1" smtClean="0"/>
              <a:t>Gururajan</a:t>
            </a:r>
            <a:r>
              <a:rPr lang="en-GB" sz="2000" dirty="0" smtClean="0"/>
              <a:t> </a:t>
            </a:r>
            <a:r>
              <a:rPr lang="en-GB" sz="2000" dirty="0" err="1" smtClean="0"/>
              <a:t>Narasimhan</a:t>
            </a:r>
            <a:r>
              <a:rPr lang="en-GB" sz="2000" dirty="0" smtClean="0"/>
              <a:t> Erode</a:t>
            </a:r>
            <a:endParaRPr lang="en-GB" sz="2400" dirty="0"/>
          </a:p>
        </p:txBody>
      </p:sp>
      <p:pic>
        <p:nvPicPr>
          <p:cNvPr id="1026" name="Picture 3" descr="cid:image003.png@01D41929.588B1350">
            <a:extLst>
              <a:ext uri="{FF2B5EF4-FFF2-40B4-BE49-F238E27FC236}">
                <a16:creationId xmlns="" xmlns:a16="http://schemas.microsoft.com/office/drawing/2014/main" id="{638E2F5B-ED0E-44CF-B839-B2AC58D22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74" y="146918"/>
            <a:ext cx="6369406" cy="396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7587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829" y="0"/>
            <a:ext cx="8880930" cy="1006868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Simple Neural Networks and a Deep Neural Network</a:t>
            </a:r>
            <a:endParaRPr lang="en-US" dirty="0"/>
          </a:p>
        </p:txBody>
      </p:sp>
      <p:pic>
        <p:nvPicPr>
          <p:cNvPr id="1026" name="Picture 2" descr="Image result for types of neural network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903" y="1095704"/>
            <a:ext cx="8335909" cy="341323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922282" y="4625526"/>
            <a:ext cx="6850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picture credit: https</a:t>
            </a:r>
            <a:r>
              <a:rPr lang="en-US" sz="1000" dirty="0" smtClean="0"/>
              <a:t>://</a:t>
            </a:r>
            <a:r>
              <a:rPr lang="en-US" sz="1000" dirty="0" smtClean="0"/>
              <a:t>becominghuman.ai/deep-learning-made-easy-with-deep-cognition-403fbe445351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2556" y="50078"/>
            <a:ext cx="7886700" cy="407122"/>
          </a:xfrm>
        </p:spPr>
        <p:txBody>
          <a:bodyPr>
            <a:noAutofit/>
          </a:bodyPr>
          <a:lstStyle/>
          <a:p>
            <a:r>
              <a:rPr kumimoji="1" lang="en-US" altLang="zh-CN" sz="2800" dirty="0"/>
              <a:t>Deep </a:t>
            </a:r>
            <a:r>
              <a:rPr kumimoji="1" lang="en-US" altLang="zh-CN" sz="2800" dirty="0" smtClean="0"/>
              <a:t>Learning – for Image Classification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2556" y="628650"/>
            <a:ext cx="7886700" cy="3518779"/>
          </a:xfrm>
        </p:spPr>
        <p:txBody>
          <a:bodyPr/>
          <a:lstStyle/>
          <a:p>
            <a:r>
              <a:rPr lang="en-US" altLang="zh-CN" dirty="0"/>
              <a:t>Deep learning (a.k.a. representation learning) seeks to learn rich hierarchical representations (i.e. features) automatically through multiple stage of feature learning process. </a:t>
            </a:r>
          </a:p>
          <a:p>
            <a:endParaRPr kumimoji="1" lang="zh-CN" altLang="en-US" dirty="0"/>
          </a:p>
        </p:txBody>
      </p:sp>
      <p:grpSp>
        <p:nvGrpSpPr>
          <p:cNvPr id="4" name="组 46"/>
          <p:cNvGrpSpPr/>
          <p:nvPr/>
        </p:nvGrpSpPr>
        <p:grpSpPr>
          <a:xfrm>
            <a:off x="1905000" y="2228850"/>
            <a:ext cx="7028718" cy="2553996"/>
            <a:chOff x="1399241" y="2824733"/>
            <a:chExt cx="7028718" cy="3405328"/>
          </a:xfrm>
        </p:grpSpPr>
        <p:grpSp>
          <p:nvGrpSpPr>
            <p:cNvPr id="5" name="组 39"/>
            <p:cNvGrpSpPr/>
            <p:nvPr/>
          </p:nvGrpSpPr>
          <p:grpSpPr>
            <a:xfrm>
              <a:off x="2383828" y="2824733"/>
              <a:ext cx="6044131" cy="734567"/>
              <a:chOff x="2467046" y="2869774"/>
              <a:chExt cx="6044131" cy="734567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2658502" y="2881631"/>
                <a:ext cx="1045397" cy="722710"/>
              </a:xfrm>
              <a:prstGeom prst="roundRect">
                <a:avLst/>
              </a:prstGeom>
              <a:ln w="254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Low-level features</a:t>
                </a: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7708858" y="3112727"/>
                <a:ext cx="802319" cy="260517"/>
              </a:xfrm>
              <a:prstGeom prst="roundRect">
                <a:avLst/>
              </a:prstGeom>
              <a:ln w="254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/>
                  <a:t>output</a:t>
                </a:r>
                <a:endParaRPr lang="en-US" altLang="zh-CN" dirty="0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3876256" y="2870239"/>
                <a:ext cx="1045397" cy="722710"/>
              </a:xfrm>
              <a:prstGeom prst="roundRect">
                <a:avLst/>
              </a:prstGeom>
              <a:ln w="254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Mid-level features</a:t>
                </a:r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5087952" y="2869774"/>
                <a:ext cx="1176888" cy="722710"/>
              </a:xfrm>
              <a:prstGeom prst="roundRect">
                <a:avLst/>
              </a:prstGeom>
              <a:ln w="254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High-level features</a:t>
                </a: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6444604" y="2870239"/>
                <a:ext cx="1045397" cy="722710"/>
              </a:xfrm>
              <a:prstGeom prst="roundRect">
                <a:avLst/>
              </a:prstGeom>
              <a:ln w="254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Trainable classifier</a:t>
                </a:r>
              </a:p>
            </p:txBody>
          </p:sp>
          <p:cxnSp>
            <p:nvCxnSpPr>
              <p:cNvPr id="26" name="直线箭头连接符 25"/>
              <p:cNvCxnSpPr>
                <a:endCxn id="6" idx="1"/>
              </p:cNvCxnSpPr>
              <p:nvPr/>
            </p:nvCxnSpPr>
            <p:spPr>
              <a:xfrm>
                <a:off x="2467046" y="3231129"/>
                <a:ext cx="191456" cy="118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箭头连接符 27"/>
              <p:cNvCxnSpPr>
                <a:stCxn id="6" idx="3"/>
                <a:endCxn id="22" idx="1"/>
              </p:cNvCxnSpPr>
              <p:nvPr/>
            </p:nvCxnSpPr>
            <p:spPr>
              <a:xfrm flipV="1">
                <a:off x="3703899" y="3231594"/>
                <a:ext cx="172357" cy="11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箭头连接符 29"/>
              <p:cNvCxnSpPr>
                <a:stCxn id="22" idx="3"/>
                <a:endCxn id="23" idx="1"/>
              </p:cNvCxnSpPr>
              <p:nvPr/>
            </p:nvCxnSpPr>
            <p:spPr>
              <a:xfrm flipV="1">
                <a:off x="4921653" y="3231129"/>
                <a:ext cx="166299" cy="4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箭头连接符 31"/>
              <p:cNvCxnSpPr>
                <a:stCxn id="23" idx="3"/>
                <a:endCxn id="24" idx="1"/>
              </p:cNvCxnSpPr>
              <p:nvPr/>
            </p:nvCxnSpPr>
            <p:spPr>
              <a:xfrm>
                <a:off x="6264840" y="3231129"/>
                <a:ext cx="179764" cy="4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箭头连接符 35"/>
              <p:cNvCxnSpPr>
                <a:stCxn id="24" idx="3"/>
                <a:endCxn id="10" idx="1"/>
              </p:cNvCxnSpPr>
              <p:nvPr/>
            </p:nvCxnSpPr>
            <p:spPr>
              <a:xfrm>
                <a:off x="7490001" y="3231594"/>
                <a:ext cx="218857" cy="11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783615" y="4267989"/>
              <a:ext cx="1623168" cy="1962072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582422" y="4267989"/>
              <a:ext cx="1659941" cy="1962072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99241" y="4267989"/>
              <a:ext cx="1650576" cy="1962072"/>
            </a:xfrm>
            <a:prstGeom prst="rect">
              <a:avLst/>
            </a:prstGeom>
          </p:spPr>
        </p:pic>
        <p:sp>
          <p:nvSpPr>
            <p:cNvPr id="44" name="下箭头 43"/>
            <p:cNvSpPr/>
            <p:nvPr/>
          </p:nvSpPr>
          <p:spPr>
            <a:xfrm rot="1992452">
              <a:off x="2710370" y="3600081"/>
              <a:ext cx="227318" cy="684720"/>
            </a:xfrm>
            <a:prstGeom prst="downArrow">
              <a:avLst>
                <a:gd name="adj1" fmla="val 50000"/>
                <a:gd name="adj2" fmla="val 6245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下箭头 44"/>
            <p:cNvSpPr/>
            <p:nvPr/>
          </p:nvSpPr>
          <p:spPr>
            <a:xfrm>
              <a:off x="4192464" y="3616564"/>
              <a:ext cx="229065" cy="640033"/>
            </a:xfrm>
            <a:prstGeom prst="downArrow">
              <a:avLst>
                <a:gd name="adj1" fmla="val 50000"/>
                <a:gd name="adj2" fmla="val 6245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下箭头 45"/>
            <p:cNvSpPr/>
            <p:nvPr/>
          </p:nvSpPr>
          <p:spPr>
            <a:xfrm rot="19521514">
              <a:off x="5933863" y="3567135"/>
              <a:ext cx="240484" cy="733080"/>
            </a:xfrm>
            <a:prstGeom prst="downArrow">
              <a:avLst>
                <a:gd name="adj1" fmla="val 50000"/>
                <a:gd name="adj2" fmla="val 6245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10359" y="4866501"/>
            <a:ext cx="8836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Feature visualization of convolutional net trained on </a:t>
            </a:r>
            <a:r>
              <a:rPr lang="en-US" altLang="zh-CN" sz="1200" dirty="0" err="1" smtClean="0"/>
              <a:t>ImageNet</a:t>
            </a:r>
            <a:r>
              <a:rPr lang="en-US" altLang="zh-CN" sz="1200" dirty="0" smtClean="0"/>
              <a:t> (</a:t>
            </a:r>
            <a:r>
              <a:rPr lang="en-US" altLang="zh-CN" sz="1200" dirty="0" err="1"/>
              <a:t>Zeiler</a:t>
            </a:r>
            <a:r>
              <a:rPr lang="en-US" altLang="zh-CN" sz="1200" dirty="0"/>
              <a:t> and Fergus, 2013)</a:t>
            </a:r>
          </a:p>
        </p:txBody>
      </p:sp>
      <p:pic>
        <p:nvPicPr>
          <p:cNvPr id="3076" name="Picture 4" descr="Image result for tiger ima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1771651"/>
            <a:ext cx="2524125" cy="1357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9309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833" y="0"/>
            <a:ext cx="7917545" cy="588525"/>
          </a:xfrm>
        </p:spPr>
        <p:txBody>
          <a:bodyPr/>
          <a:lstStyle/>
          <a:p>
            <a:r>
              <a:rPr lang="en-US" dirty="0" smtClean="0"/>
              <a:t>Forward Propagation and Back Propagation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57200"/>
            <a:ext cx="9144000" cy="2114550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28901"/>
            <a:ext cx="91440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Image result for fully connected neural networ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Image result for fully connected neural networ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s://blog.liang2.tw/2015Talk-DeepLearn-CNN/pics/external/cs231n_note_nn_arc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9136"/>
            <a:ext cx="9172241" cy="474436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0"/>
            <a:ext cx="706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Picture credit:   https://blog.liang2.tw/2015Talk-DeepLearn-CNN/?full#24</a:t>
            </a:r>
            <a:endParaRPr lang="en-US" sz="1100" dirty="0"/>
          </a:p>
        </p:txBody>
      </p:sp>
    </p:spTree>
    <p:extLst>
      <p:ext uri="{BB962C8B-B14F-4D97-AF65-F5344CB8AC3E}">
        <p14:creationId xmlns="" xmlns:p14="http://schemas.microsoft.com/office/powerpoint/2010/main" val="2872807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6715359" cy="914400"/>
          </a:xfrm>
        </p:spPr>
        <p:txBody>
          <a:bodyPr>
            <a:normAutofit/>
          </a:bodyPr>
          <a:lstStyle/>
          <a:p>
            <a:r>
              <a:rPr lang="en-US" u="none" dirty="0"/>
              <a:t>Convolutional Neural Network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inspiration for CNN comes from mammalian visual cortex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visual cortex </a:t>
            </a:r>
            <a:r>
              <a:rPr lang="en-US" dirty="0" smtClean="0"/>
              <a:t>houses a </a:t>
            </a:r>
            <a:r>
              <a:rPr lang="en-US" dirty="0"/>
              <a:t>complex arrangement of </a:t>
            </a:r>
            <a:r>
              <a:rPr lang="en-US" dirty="0" smtClean="0"/>
              <a:t>cells. They are </a:t>
            </a:r>
            <a:r>
              <a:rPr lang="en-US" dirty="0"/>
              <a:t>sensitive to small sub-regions of the visual field, called a receptive </a:t>
            </a:r>
            <a:r>
              <a:rPr lang="en-US" dirty="0" smtClean="0"/>
              <a:t>field. </a:t>
            </a:r>
            <a:r>
              <a:rPr lang="en-US" dirty="0" smtClean="0"/>
              <a:t>These </a:t>
            </a:r>
            <a:r>
              <a:rPr lang="en-US" dirty="0"/>
              <a:t>cells act as local filters over the input space and are well-suited to exploit the strong spatially local correlation present in natural </a:t>
            </a:r>
            <a:r>
              <a:rPr lang="en-US" dirty="0" smtClean="0"/>
              <a:t>images</a:t>
            </a:r>
          </a:p>
          <a:p>
            <a:r>
              <a:rPr lang="en-US" dirty="0" smtClean="0"/>
              <a:t>Two basic cell types</a:t>
            </a:r>
            <a:endParaRPr lang="en-US" dirty="0"/>
          </a:p>
          <a:p>
            <a:pPr lvl="1"/>
            <a:r>
              <a:rPr lang="en-US" dirty="0" smtClean="0"/>
              <a:t>Simple </a:t>
            </a:r>
            <a:r>
              <a:rPr lang="en-US" dirty="0"/>
              <a:t>cells respond maximally to specific edge-like patterns within their receptive </a:t>
            </a:r>
            <a:r>
              <a:rPr lang="en-US" dirty="0" smtClean="0"/>
              <a:t>field</a:t>
            </a:r>
          </a:p>
          <a:p>
            <a:pPr lvl="1"/>
            <a:r>
              <a:rPr lang="en-US" dirty="0" smtClean="0"/>
              <a:t>Complex </a:t>
            </a:r>
            <a:r>
              <a:rPr lang="en-US" dirty="0"/>
              <a:t>cells have larger receptive fields and are locally invariant to the exact position of the </a:t>
            </a:r>
            <a:r>
              <a:rPr lang="en-US" dirty="0" smtClean="0"/>
              <a:t>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89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"/>
            <a:ext cx="7886700" cy="547933"/>
          </a:xfrm>
        </p:spPr>
        <p:txBody>
          <a:bodyPr>
            <a:normAutofit/>
          </a:bodyPr>
          <a:lstStyle/>
          <a:p>
            <a:r>
              <a:rPr lang="en-US" dirty="0" smtClean="0"/>
              <a:t>CNN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4081462"/>
          </a:xfrm>
        </p:spPr>
        <p:txBody>
          <a:bodyPr>
            <a:noAutofit/>
          </a:bodyPr>
          <a:lstStyle/>
          <a:p>
            <a:r>
              <a:rPr lang="en-US" dirty="0" smtClean="0"/>
              <a:t>Intuition: Neural network with specialized connectivity structure,</a:t>
            </a:r>
          </a:p>
          <a:p>
            <a:pPr lvl="1"/>
            <a:r>
              <a:rPr lang="en-US" dirty="0" smtClean="0"/>
              <a:t>Stacking multiple layers of feature extractors</a:t>
            </a:r>
          </a:p>
          <a:p>
            <a:pPr lvl="1"/>
            <a:r>
              <a:rPr lang="en-US" dirty="0" smtClean="0"/>
              <a:t>Low-level layers extract </a:t>
            </a:r>
            <a:r>
              <a:rPr lang="en-US" dirty="0"/>
              <a:t>local </a:t>
            </a:r>
            <a:r>
              <a:rPr lang="en-US" dirty="0" smtClean="0"/>
              <a:t>features.</a:t>
            </a:r>
            <a:endParaRPr lang="en-US" dirty="0"/>
          </a:p>
          <a:p>
            <a:pPr lvl="1"/>
            <a:r>
              <a:rPr lang="en-US" dirty="0"/>
              <a:t>High-level </a:t>
            </a:r>
            <a:r>
              <a:rPr lang="en-US" dirty="0" smtClean="0"/>
              <a:t>layers extract </a:t>
            </a:r>
            <a:r>
              <a:rPr lang="en-US" dirty="0"/>
              <a:t>learn global patterns.</a:t>
            </a:r>
          </a:p>
          <a:p>
            <a:r>
              <a:rPr lang="en-US" dirty="0"/>
              <a:t>A CNN </a:t>
            </a:r>
            <a:r>
              <a:rPr lang="en-US" dirty="0" smtClean="0"/>
              <a:t>consists of a </a:t>
            </a:r>
            <a:r>
              <a:rPr lang="en-US" dirty="0" smtClean="0"/>
              <a:t>list </a:t>
            </a:r>
            <a:r>
              <a:rPr lang="en-US" dirty="0"/>
              <a:t>of </a:t>
            </a:r>
            <a:r>
              <a:rPr lang="en-US" dirty="0" smtClean="0"/>
              <a:t>layers </a:t>
            </a:r>
            <a:r>
              <a:rPr lang="en-US" dirty="0"/>
              <a:t>that transform the </a:t>
            </a:r>
            <a:r>
              <a:rPr lang="en-US" dirty="0" smtClean="0"/>
              <a:t>input data </a:t>
            </a:r>
            <a:r>
              <a:rPr lang="en-US" dirty="0"/>
              <a:t>into </a:t>
            </a:r>
            <a:r>
              <a:rPr lang="en-US" dirty="0" smtClean="0"/>
              <a:t>an output class/prediction.</a:t>
            </a:r>
          </a:p>
          <a:p>
            <a:r>
              <a:rPr lang="en-US" dirty="0"/>
              <a:t>There are a few distinct types of </a:t>
            </a:r>
            <a:r>
              <a:rPr lang="en-US" dirty="0" smtClean="0"/>
              <a:t>layers:</a:t>
            </a:r>
          </a:p>
          <a:p>
            <a:pPr lvl="1"/>
            <a:r>
              <a:rPr lang="en-US" dirty="0" smtClean="0"/>
              <a:t>Convolutional layer</a:t>
            </a:r>
          </a:p>
          <a:p>
            <a:pPr lvl="1"/>
            <a:r>
              <a:rPr lang="en-US" dirty="0" smtClean="0"/>
              <a:t>Pooling layer</a:t>
            </a:r>
          </a:p>
          <a:p>
            <a:pPr lvl="1"/>
            <a:r>
              <a:rPr lang="en-US" dirty="0" smtClean="0"/>
              <a:t>Non-linear layer</a:t>
            </a:r>
          </a:p>
          <a:p>
            <a:pPr lvl="1"/>
            <a:r>
              <a:rPr lang="en-US" dirty="0" smtClean="0"/>
              <a:t>Fully Connected layer</a:t>
            </a: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532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7269015" cy="914400"/>
          </a:xfrm>
        </p:spPr>
        <p:txBody>
          <a:bodyPr/>
          <a:lstStyle/>
          <a:p>
            <a:r>
              <a:rPr lang="en-US" u="none" dirty="0" smtClean="0"/>
              <a:t>Convolutional Neural Network (CNN)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 is a mathematical operation that does the integral of the product of 2 </a:t>
            </a:r>
            <a:r>
              <a:rPr lang="en-US" dirty="0" smtClean="0"/>
              <a:t>functions (</a:t>
            </a:r>
            <a:r>
              <a:rPr lang="en-US" dirty="0"/>
              <a:t>signals), with one of the signals flipped. For example below we convolve 2 signals f(t) and g(t</a:t>
            </a:r>
            <a:r>
              <a:rPr lang="en-US" dirty="0" smtClean="0"/>
              <a:t>)</a:t>
            </a:r>
          </a:p>
          <a:p>
            <a:r>
              <a:rPr lang="en-US" dirty="0"/>
              <a:t>People use convolution on signal processing for the following use cases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Filter signals (1D audio, 2D image processing)</a:t>
            </a:r>
          </a:p>
          <a:p>
            <a:r>
              <a:rPr lang="en-US" dirty="0"/>
              <a:t>Check how much a signal is correlated to another</a:t>
            </a:r>
          </a:p>
          <a:p>
            <a:r>
              <a:rPr lang="en-US" dirty="0"/>
              <a:t>Find patterns in signals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33600" y="4686300"/>
            <a:ext cx="449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https://brilliant.org/wiki/convolutional-neural-network/</a:t>
            </a:r>
            <a:endParaRPr 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6204843" cy="914400"/>
          </a:xfrm>
        </p:spPr>
        <p:txBody>
          <a:bodyPr/>
          <a:lstStyle/>
          <a:p>
            <a:r>
              <a:rPr lang="en-US" dirty="0" err="1" smtClean="0"/>
              <a:t>Convolutional</a:t>
            </a:r>
            <a:r>
              <a:rPr lang="en-US" dirty="0" smtClean="0"/>
              <a:t>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Convolutional</a:t>
            </a:r>
            <a:r>
              <a:rPr lang="en-US" b="1" dirty="0"/>
              <a:t> neural networks</a:t>
            </a:r>
            <a:r>
              <a:rPr lang="en-US" dirty="0"/>
              <a:t> (</a:t>
            </a:r>
            <a:r>
              <a:rPr lang="en-US" dirty="0" err="1"/>
              <a:t>convnets</a:t>
            </a:r>
            <a:r>
              <a:rPr lang="en-US" dirty="0"/>
              <a:t>, CNNs) are a powerful type of neural network that is used primarily for image classification. CNNs were originally designed by </a:t>
            </a:r>
            <a:r>
              <a:rPr lang="en-US" dirty="0" err="1"/>
              <a:t>Geoffery</a:t>
            </a:r>
            <a:r>
              <a:rPr lang="en-US" dirty="0"/>
              <a:t> Hinton, one of the pioneers of Machine Learning. </a:t>
            </a:r>
            <a:endParaRPr lang="en-US" dirty="0" smtClean="0"/>
          </a:p>
          <a:p>
            <a:r>
              <a:rPr lang="en-US" dirty="0" smtClean="0"/>
              <a:t>Their </a:t>
            </a:r>
            <a:r>
              <a:rPr lang="en-US" dirty="0"/>
              <a:t>location invariance makes them ideal for detecting objects in various positions in images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Google, </a:t>
            </a:r>
            <a:r>
              <a:rPr lang="en-US" dirty="0" err="1"/>
              <a:t>Facebook</a:t>
            </a:r>
            <a:r>
              <a:rPr lang="en-US" dirty="0"/>
              <a:t>, </a:t>
            </a:r>
            <a:r>
              <a:rPr lang="en-US" dirty="0" err="1"/>
              <a:t>Snapchat</a:t>
            </a:r>
            <a:r>
              <a:rPr lang="en-US" dirty="0"/>
              <a:t> and other companies that deal with images all use </a:t>
            </a:r>
            <a:r>
              <a:rPr lang="en-US" dirty="0" err="1"/>
              <a:t>convolutional</a:t>
            </a:r>
            <a:r>
              <a:rPr lang="en-US" dirty="0"/>
              <a:t> neural networks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4686300"/>
            <a:ext cx="449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https://brilliant.org/wiki/convolutional-neural-network/</a:t>
            </a:r>
            <a:endParaRPr lang="en-US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6512271" cy="914400"/>
          </a:xfrm>
        </p:spPr>
        <p:txBody>
          <a:bodyPr/>
          <a:lstStyle/>
          <a:p>
            <a:r>
              <a:rPr lang="en-US" dirty="0" err="1" smtClean="0"/>
              <a:t>Convolutional</a:t>
            </a:r>
            <a:r>
              <a:rPr lang="en-US" dirty="0" smtClean="0"/>
              <a:t>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Convnets</a:t>
            </a:r>
            <a:r>
              <a:rPr lang="en-US" dirty="0" smtClean="0"/>
              <a:t> consist primarily of four different types of layers: convolutions, max-pooling layers, non-linear layer and one fully connected layer. </a:t>
            </a:r>
          </a:p>
          <a:p>
            <a:r>
              <a:rPr lang="en-US" dirty="0" smtClean="0"/>
              <a:t>In the </a:t>
            </a:r>
            <a:r>
              <a:rPr lang="en-US" dirty="0" err="1" smtClean="0"/>
              <a:t>convolutional</a:t>
            </a:r>
            <a:r>
              <a:rPr lang="en-US" dirty="0" smtClean="0"/>
              <a:t> layers, a matrix known as a kernel is passed over the input matrix to create a feature map for the next layer. </a:t>
            </a:r>
          </a:p>
          <a:p>
            <a:r>
              <a:rPr lang="en-US" dirty="0" smtClean="0"/>
              <a:t>The dimensions of the kernel can also be adjusted to produce a different feature map, or to expand the data along one dimension while reducing its size along the other axes.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4629150"/>
            <a:ext cx="449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https://brilliant.org/wiki/convolutional-neural-network/</a:t>
            </a:r>
            <a:endParaRPr lang="en-US"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800/1*S7FwUd5xGL0GE8ovt_fHl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255" y="219594"/>
            <a:ext cx="8733875" cy="4385657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41317" y="4470899"/>
            <a:ext cx="87616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Picture credit: https://towardsdatascience.com/creating-a-movie-recommender-using-convolutional-neural-networks-be93e66464a7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49F0CF-2326-4AA0-B3C9-0F7E28D5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070" y="258807"/>
            <a:ext cx="5245100" cy="589091"/>
          </a:xfrm>
        </p:spPr>
        <p:txBody>
          <a:bodyPr/>
          <a:lstStyle/>
          <a:p>
            <a:r>
              <a:rPr lang="en-IN" u="none" dirty="0" smtClean="0"/>
              <a:t>Agenda for Day 3</a:t>
            </a:r>
            <a:endParaRPr lang="en-IN" u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4245CB2-7F1B-4D44-8029-7C46FC8047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E3DAB1BB-0018-4BA1-8B26-6C89D0625925}"/>
              </a:ext>
            </a:extLst>
          </p:cNvPr>
          <p:cNvSpPr txBox="1">
            <a:spLocks/>
          </p:cNvSpPr>
          <p:nvPr/>
        </p:nvSpPr>
        <p:spPr>
          <a:xfrm>
            <a:off x="511124" y="1005840"/>
            <a:ext cx="7876398" cy="3778985"/>
          </a:xfrm>
          <a:prstGeom prst="rect">
            <a:avLst/>
          </a:prstGeom>
        </p:spPr>
        <p:txBody>
          <a:bodyPr>
            <a:normAutofit/>
          </a:bodyPr>
          <a:lstStyle>
            <a:lvl1pPr marL="231775" indent="-231775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085850" indent="-1714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Summary of our previous session</a:t>
            </a:r>
          </a:p>
          <a:p>
            <a:r>
              <a:rPr lang="en-GB" dirty="0" smtClean="0"/>
              <a:t>Neurons, Neural Networks and Deep Learning</a:t>
            </a:r>
          </a:p>
          <a:p>
            <a:r>
              <a:rPr lang="en-GB" dirty="0" smtClean="0"/>
              <a:t>Introduction to Neural Networks and Deep Learning</a:t>
            </a:r>
          </a:p>
          <a:p>
            <a:r>
              <a:rPr lang="en-GB" dirty="0" smtClean="0"/>
              <a:t>Need for Deep Learning</a:t>
            </a:r>
          </a:p>
          <a:p>
            <a:r>
              <a:rPr lang="en-GB" dirty="0" smtClean="0"/>
              <a:t>Forward Propagation Algorithm</a:t>
            </a:r>
          </a:p>
          <a:p>
            <a:r>
              <a:rPr lang="en-GB" dirty="0" smtClean="0"/>
              <a:t>Backward Propagation Algorithm</a:t>
            </a:r>
          </a:p>
          <a:p>
            <a:r>
              <a:rPr lang="en-GB" dirty="0" smtClean="0"/>
              <a:t>Convolutional Neural Networks, its architecture and working</a:t>
            </a:r>
          </a:p>
          <a:p>
            <a:r>
              <a:rPr lang="en-GB" dirty="0" smtClean="0"/>
              <a:t>Recurrent Neural Networks</a:t>
            </a:r>
            <a:r>
              <a:rPr lang="en-GB" smtClean="0"/>
              <a:t>, its architecture </a:t>
            </a:r>
            <a:r>
              <a:rPr lang="en-GB" dirty="0" smtClean="0"/>
              <a:t>and working</a:t>
            </a:r>
          </a:p>
          <a:p>
            <a:r>
              <a:rPr lang="en-GB" dirty="0" smtClean="0"/>
              <a:t>Applications of Convolution Neural Networks, Deep Neural Networks and Recurrent Neural Networks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="" xmlns:p14="http://schemas.microsoft.com/office/powerpoint/2010/main" val="593984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534" y="114300"/>
            <a:ext cx="7989358" cy="4516597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15884" y="4603903"/>
            <a:ext cx="82711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Picture credit: https://towardsdatascience.com/deep-learning-with-tensorflow-part-1-b19ce7803428</a:t>
            </a:r>
            <a:endParaRPr lang="en-US"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8618974" cy="914400"/>
          </a:xfrm>
        </p:spPr>
        <p:txBody>
          <a:bodyPr>
            <a:normAutofit/>
          </a:bodyPr>
          <a:lstStyle/>
          <a:p>
            <a:r>
              <a:rPr lang="en-US" u="none" dirty="0" smtClean="0"/>
              <a:t>Speed sign detection in a moving car on a highway in day and at night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24595"/>
            <a:ext cx="8229600" cy="339447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https://www.youtube.com/watch?v=kkha3sPoU70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57450"/>
            <a:ext cx="91440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51272"/>
          </a:xfrm>
        </p:spPr>
        <p:txBody>
          <a:bodyPr/>
          <a:lstStyle/>
          <a:p>
            <a:r>
              <a:rPr lang="en-US" u="none" dirty="0" smtClean="0"/>
              <a:t>Automatic drone navigation - link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57250"/>
            <a:ext cx="8763000" cy="1314450"/>
          </a:xfrm>
        </p:spPr>
        <p:txBody>
          <a:bodyPr>
            <a:normAutofit/>
          </a:bodyPr>
          <a:lstStyle/>
          <a:p>
            <a:r>
              <a:rPr lang="en-US" sz="2800" dirty="0" smtClean="0">
                <a:hlinkClick r:id="rId2"/>
              </a:rPr>
              <a:t>https://www.youtube.com/watch?v=_qah8oIzCwk</a:t>
            </a:r>
            <a:endParaRPr 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71600"/>
            <a:ext cx="91440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1001" y="4686300"/>
            <a:ext cx="701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https://cs.stanford.edu/people/karpathy/convnetjs/demo/</a:t>
            </a:r>
            <a:r>
              <a:rPr lang="en-US" dirty="0" smtClean="0">
                <a:hlinkClick r:id="rId4"/>
              </a:rPr>
              <a:t>mnist.html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1000" y="434340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Digits recognition using CNN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ecurrent neural networks intuitive understand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964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Because they can model temporal sequences of input-output pairs, recurrent neural networks have found enormous success in natural language processing (NLP) applications. </a:t>
            </a:r>
          </a:p>
          <a:p>
            <a:r>
              <a:rPr lang="en-US" dirty="0" smtClean="0"/>
              <a:t>This includes machine translation, speech recognition, and language modeling. RNNs have also been used in reinforcement learning to solve very difficult problems at a level better than humans. </a:t>
            </a:r>
          </a:p>
          <a:p>
            <a:r>
              <a:rPr lang="en-US" dirty="0" smtClean="0"/>
              <a:t>A recent example is </a:t>
            </a:r>
            <a:r>
              <a:rPr lang="en-US" dirty="0" err="1" smtClean="0"/>
              <a:t>AlphaGo</a:t>
            </a:r>
            <a:r>
              <a:rPr lang="en-US" dirty="0" smtClean="0"/>
              <a:t>, which beat world champion Go player Lee </a:t>
            </a:r>
            <a:r>
              <a:rPr lang="en-US" dirty="0" err="1" smtClean="0"/>
              <a:t>Sedol</a:t>
            </a:r>
            <a:r>
              <a:rPr lang="en-US" dirty="0" smtClean="0"/>
              <a:t> in 2016.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ecurrent neural network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94138" y="0"/>
            <a:ext cx="9969355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38957" y="4743390"/>
            <a:ext cx="84582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Picture credit http</a:t>
            </a:r>
            <a:r>
              <a:rPr lang="en-US" sz="1000" dirty="0" smtClean="0"/>
              <a:t>://www.wildml.com/2015/09/recurrent-neural-networks-tutorial-part-1-introduction-to-rnns/</a:t>
            </a:r>
            <a:endParaRPr lang="en-US" sz="1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 result for pole vault sequenc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5943600" y="114300"/>
            <a:ext cx="2743200" cy="2171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Recurrent Neural Networks – RNN –previous video frames used to understand the next one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Image result for DRS cricket syste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5486400" y="114300"/>
            <a:ext cx="3657600" cy="2228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2060"/>
                </a:solidFill>
              </a:rPr>
              <a:t>Recurrent Neural Networks – RNN – used in DRS – Decision Review System</a:t>
            </a:r>
            <a:endParaRPr 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b="0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US" b="0" dirty="0" smtClean="0">
                <a:solidFill>
                  <a:schemeClr val="tx1"/>
                </a:solidFill>
                <a:latin typeface="+mn-lt"/>
              </a:rPr>
            </a:br>
            <a:r>
              <a:rPr lang="en-US" b="0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US" b="0" dirty="0" smtClean="0">
                <a:solidFill>
                  <a:schemeClr val="tx1"/>
                </a:solidFill>
                <a:latin typeface="+mn-lt"/>
              </a:rPr>
            </a:br>
            <a:r>
              <a:rPr lang="en-US" b="0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US" b="0" dirty="0" smtClean="0">
                <a:solidFill>
                  <a:schemeClr val="tx1"/>
                </a:solidFill>
                <a:latin typeface="+mn-lt"/>
              </a:rPr>
            </a:br>
            <a:r>
              <a:rPr lang="en-US" b="0" dirty="0" smtClean="0">
                <a:solidFill>
                  <a:schemeClr val="tx1"/>
                </a:solidFill>
                <a:latin typeface="+mn-lt"/>
              </a:rPr>
              <a:t>Neural networks</a:t>
            </a:r>
            <a:br>
              <a:rPr lang="en-US" b="0" dirty="0" smtClean="0">
                <a:solidFill>
                  <a:schemeClr val="tx1"/>
                </a:solidFill>
                <a:latin typeface="+mn-lt"/>
              </a:rPr>
            </a:br>
            <a:r>
              <a:rPr lang="en-US" b="0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US" b="0" dirty="0" smtClean="0">
                <a:solidFill>
                  <a:schemeClr val="tx1"/>
                </a:solidFill>
                <a:latin typeface="+mn-lt"/>
              </a:rPr>
            </a:br>
            <a:r>
              <a:rPr lang="en-US" b="0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US" b="0" dirty="0" smtClean="0">
                <a:solidFill>
                  <a:schemeClr val="tx1"/>
                </a:solidFill>
                <a:latin typeface="+mn-lt"/>
              </a:rPr>
            </a:br>
            <a:r>
              <a:rPr lang="en-US" b="0" dirty="0" smtClean="0">
                <a:solidFill>
                  <a:schemeClr val="tx1"/>
                </a:solidFill>
                <a:latin typeface="+mn-lt"/>
              </a:rPr>
              <a:t>Why study neural networks and deep learning? We already so many techniques in conventional machine learning?</a:t>
            </a:r>
            <a:br>
              <a:rPr lang="en-US" b="0" dirty="0" smtClean="0">
                <a:solidFill>
                  <a:schemeClr val="tx1"/>
                </a:solidFill>
                <a:latin typeface="+mn-lt"/>
              </a:rPr>
            </a:br>
            <a:r>
              <a:rPr lang="en-US" b="0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US" b="0" dirty="0" smtClean="0">
                <a:solidFill>
                  <a:schemeClr val="tx1"/>
                </a:solidFill>
                <a:latin typeface="+mn-lt"/>
              </a:rPr>
            </a:br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720" y="3120044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8000"/>
              </a:lnSpc>
              <a:spcBef>
                <a:spcPct val="0"/>
              </a:spcBef>
              <a:tabLst>
                <a:tab pos="457200" algn="l"/>
              </a:tabLst>
            </a:pPr>
            <a:r>
              <a:rPr lang="en-US" sz="2000" dirty="0" smtClean="0">
                <a:latin typeface="+mj-lt"/>
              </a:rPr>
              <a:t>Whenever you have a problem that is difficult to solve look </a:t>
            </a:r>
          </a:p>
          <a:p>
            <a:pPr lvl="0">
              <a:lnSpc>
                <a:spcPct val="98000"/>
              </a:lnSpc>
              <a:spcBef>
                <a:spcPct val="0"/>
              </a:spcBef>
              <a:tabLst>
                <a:tab pos="457200" algn="l"/>
              </a:tabLst>
            </a:pPr>
            <a:r>
              <a:rPr lang="en-US" sz="2000" dirty="0" smtClean="0">
                <a:latin typeface="+mj-lt"/>
              </a:rPr>
              <a:t>towards nature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- Albert Einstein</a:t>
            </a:r>
            <a:endParaRPr kumimoji="0" lang="en-US" sz="6600" b="1" i="0" u="sng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Image result for stock market stock price sequenc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04800" y="1600200"/>
            <a:ext cx="281940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Recurrent Neural Networks in understanding stock prices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39" y="202053"/>
            <a:ext cx="6854363" cy="708422"/>
          </a:xfrm>
        </p:spPr>
        <p:txBody>
          <a:bodyPr>
            <a:normAutofit/>
          </a:bodyPr>
          <a:lstStyle/>
          <a:p>
            <a:r>
              <a:rPr lang="en-US" u="none" dirty="0" smtClean="0"/>
              <a:t>References – Recurrent Neural Networks 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442" y="1156492"/>
            <a:ext cx="8006850" cy="3508772"/>
          </a:xfrm>
        </p:spPr>
        <p:txBody>
          <a:bodyPr>
            <a:noAutofit/>
          </a:bodyPr>
          <a:lstStyle/>
          <a:p>
            <a:r>
              <a:rPr lang="en-US" sz="1800" dirty="0"/>
              <a:t>S</a:t>
            </a:r>
            <a:r>
              <a:rPr lang="en-US" sz="1800" dirty="0" smtClean="0"/>
              <a:t>imple </a:t>
            </a:r>
            <a:r>
              <a:rPr lang="en-US" sz="1800" dirty="0"/>
              <a:t>use-case for Recurrent Neural Networks </a:t>
            </a:r>
            <a:r>
              <a:rPr lang="en-US" sz="1800" dirty="0" smtClean="0"/>
              <a:t>– </a:t>
            </a:r>
            <a:br>
              <a:rPr lang="en-US" sz="1800" dirty="0" smtClean="0"/>
            </a:br>
            <a:r>
              <a:rPr lang="en-US" sz="1800" dirty="0" smtClean="0"/>
              <a:t>predicting </a:t>
            </a:r>
            <a:r>
              <a:rPr lang="en-US" sz="1800" dirty="0"/>
              <a:t>the next word in sentence </a:t>
            </a:r>
            <a:r>
              <a:rPr lang="en-US" sz="1800" dirty="0" smtClean="0"/>
              <a:t>-</a:t>
            </a:r>
            <a:br>
              <a:rPr lang="en-US" sz="1800" dirty="0" smtClean="0"/>
            </a:br>
            <a:r>
              <a:rPr lang="en-US" sz="1800" u="sng" dirty="0" smtClean="0">
                <a:hlinkClick r:id="rId2"/>
              </a:rPr>
              <a:t>https</a:t>
            </a:r>
            <a:r>
              <a:rPr lang="en-US" sz="1800" u="sng" dirty="0">
                <a:hlinkClick r:id="rId2"/>
              </a:rPr>
              <a:t>://</a:t>
            </a:r>
            <a:r>
              <a:rPr lang="en-US" sz="1800" u="sng" dirty="0" smtClean="0">
                <a:hlinkClick r:id="rId2"/>
              </a:rPr>
              <a:t>www.youtube.com/watch?v=y7qrilE-Zlc</a:t>
            </a:r>
            <a:endParaRPr lang="en-US" sz="1800" u="sng" dirty="0" smtClean="0"/>
          </a:p>
          <a:p>
            <a:r>
              <a:rPr lang="en-US" sz="1800" dirty="0" smtClean="0"/>
              <a:t> Sequence </a:t>
            </a:r>
            <a:r>
              <a:rPr lang="en-US" sz="1800" dirty="0"/>
              <a:t>Models in Recurrent Neural Networks </a:t>
            </a:r>
            <a:r>
              <a:rPr lang="en-US" sz="1800" u="sng" dirty="0">
                <a:hlinkClick r:id="rId3"/>
              </a:rPr>
              <a:t>https://www.youtube.com/watch?v=SBTbLN1W1RY</a:t>
            </a:r>
            <a:r>
              <a:rPr lang="en-US" sz="1800" dirty="0"/>
              <a:t> </a:t>
            </a:r>
            <a:endParaRPr lang="en-US" sz="1800" dirty="0" smtClean="0"/>
          </a:p>
          <a:p>
            <a:r>
              <a:rPr lang="en-US" sz="1800" dirty="0" smtClean="0"/>
              <a:t>Generating </a:t>
            </a:r>
            <a:r>
              <a:rPr lang="en-US" sz="1800" dirty="0"/>
              <a:t>sound for slient videos </a:t>
            </a:r>
            <a:r>
              <a:rPr lang="en-US" sz="1800" u="sng" dirty="0">
                <a:hlinkClick r:id="rId4"/>
              </a:rPr>
              <a:t>https://boingboing.net/2016/06/13/artificial-intelligence-create.html</a:t>
            </a:r>
            <a:r>
              <a:rPr lang="en-US" sz="1800" dirty="0"/>
              <a:t> </a:t>
            </a:r>
            <a:endParaRPr lang="en-US" sz="1800" dirty="0" smtClean="0"/>
          </a:p>
          <a:p>
            <a:r>
              <a:rPr lang="en-US" sz="1800" dirty="0" smtClean="0"/>
              <a:t>Building </a:t>
            </a:r>
            <a:r>
              <a:rPr lang="en-US" sz="1800" dirty="0"/>
              <a:t>RNNs using Tensor Flow - Sentdex </a:t>
            </a:r>
            <a:r>
              <a:rPr lang="en-US" sz="1800" u="sng" dirty="0">
                <a:hlinkClick r:id="rId5"/>
              </a:rPr>
              <a:t>https://www.youtube.com/watch?v=dFARw8Pm0Gk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15039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40" y="202053"/>
            <a:ext cx="6172200" cy="708422"/>
          </a:xfrm>
        </p:spPr>
        <p:txBody>
          <a:bodyPr>
            <a:normAutofit fontScale="90000"/>
          </a:bodyPr>
          <a:lstStyle/>
          <a:p>
            <a:r>
              <a:rPr lang="en-US" u="none" dirty="0" smtClean="0"/>
              <a:t>References – Convolutional Neural Networks 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442" y="1156492"/>
            <a:ext cx="8006850" cy="3508772"/>
          </a:xfrm>
        </p:spPr>
        <p:txBody>
          <a:bodyPr>
            <a:noAutofit/>
          </a:bodyPr>
          <a:lstStyle/>
          <a:p>
            <a:r>
              <a:rPr lang="en-US" sz="1800" dirty="0"/>
              <a:t>Speed Sign Recognition by Convolutional Neural Networks - Part 1 </a:t>
            </a:r>
            <a:r>
              <a:rPr lang="en-US" sz="1800" u="sng" dirty="0">
                <a:hlinkClick r:id="rId2"/>
              </a:rPr>
              <a:t>https://www.youtube.com/watch?v=kkha3sPoU70 </a:t>
            </a:r>
            <a:r>
              <a:rPr lang="en-US" sz="1800" dirty="0"/>
              <a:t> </a:t>
            </a:r>
            <a:endParaRPr lang="en-US" sz="1800" dirty="0" smtClean="0"/>
          </a:p>
          <a:p>
            <a:r>
              <a:rPr lang="en-US" sz="1800" dirty="0" smtClean="0"/>
              <a:t>Speed </a:t>
            </a:r>
            <a:r>
              <a:rPr lang="en-US" sz="1800" dirty="0"/>
              <a:t>Sign Recognition by Convolutional Neural Networks - Part 2 </a:t>
            </a:r>
            <a:r>
              <a:rPr lang="en-US" sz="1800" u="sng" dirty="0">
                <a:hlinkClick r:id="rId3"/>
              </a:rPr>
              <a:t>https://www.youtube.com/watch?v=UrWAeukkLdk </a:t>
            </a:r>
            <a:r>
              <a:rPr lang="en-US" sz="1800" dirty="0"/>
              <a:t> </a:t>
            </a:r>
            <a:endParaRPr lang="en-US" sz="1800" dirty="0" smtClean="0"/>
          </a:p>
          <a:p>
            <a:r>
              <a:rPr lang="en-US" sz="1800" dirty="0" smtClean="0"/>
              <a:t>Drone </a:t>
            </a:r>
            <a:r>
              <a:rPr lang="en-US" sz="1800" dirty="0"/>
              <a:t>Autonomously Avoiding Obstacles at 30 MPH </a:t>
            </a:r>
            <a:r>
              <a:rPr lang="en-US" sz="1800" u="sng" dirty="0">
                <a:hlinkClick r:id="rId4"/>
              </a:rPr>
              <a:t>https://www.youtube.com/watch?v=_qah8oIzCwk </a:t>
            </a:r>
            <a:r>
              <a:rPr lang="en-US" sz="1800" dirty="0"/>
              <a:t> </a:t>
            </a:r>
            <a:endParaRPr lang="en-US" sz="1800" dirty="0" smtClean="0"/>
          </a:p>
          <a:p>
            <a:r>
              <a:rPr lang="en-US" sz="1800" dirty="0" smtClean="0"/>
              <a:t>Autonomous </a:t>
            </a:r>
            <a:r>
              <a:rPr lang="en-US" sz="1800" dirty="0"/>
              <a:t>robotic plane flies indoors at MIT </a:t>
            </a:r>
            <a:r>
              <a:rPr lang="en-US" sz="1800" u="sng" dirty="0">
                <a:hlinkClick r:id="rId5"/>
              </a:rPr>
              <a:t>https://www.youtube.com/watch?v=kYs215TgI7c </a:t>
            </a:r>
            <a:r>
              <a:rPr lang="en-US" sz="1800" dirty="0"/>
              <a:t> </a:t>
            </a:r>
            <a:endParaRPr lang="en-US" sz="1800" dirty="0" smtClean="0"/>
          </a:p>
          <a:p>
            <a:r>
              <a:rPr lang="en-US" sz="1800" dirty="0" err="1" smtClean="0"/>
              <a:t>Quadcopter</a:t>
            </a:r>
            <a:r>
              <a:rPr lang="en-US" sz="1800" dirty="0" smtClean="0"/>
              <a:t> </a:t>
            </a:r>
            <a:r>
              <a:rPr lang="en-US" sz="1800" dirty="0"/>
              <a:t>Navigation in the Forest using Deep Neural Networks </a:t>
            </a:r>
            <a:r>
              <a:rPr lang="en-US" sz="1800" u="sng" dirty="0">
                <a:hlinkClick r:id="rId6"/>
              </a:rPr>
              <a:t>https://www.youtube.com/watch?v=umRdt3zGgpU </a:t>
            </a:r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315039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40" y="202053"/>
            <a:ext cx="8257494" cy="708422"/>
          </a:xfrm>
        </p:spPr>
        <p:txBody>
          <a:bodyPr>
            <a:normAutofit fontScale="90000"/>
          </a:bodyPr>
          <a:lstStyle/>
          <a:p>
            <a:r>
              <a:rPr lang="en-US" u="none" dirty="0" smtClean="0"/>
              <a:t>Credits for pictures, acknowledgements for definitions and descriptions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442" y="1156492"/>
            <a:ext cx="8006850" cy="3508772"/>
          </a:xfrm>
        </p:spPr>
        <p:txBody>
          <a:bodyPr>
            <a:no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www.blackhat.com/docs/ldn-15/materials/london-15-Weedon-Deconstructing-Kony-Android-Apps.pdf</a:t>
            </a:r>
            <a:endParaRPr lang="en-US" sz="1800" dirty="0"/>
          </a:p>
          <a:p>
            <a:r>
              <a:rPr lang="en-US" sz="1800" dirty="0">
                <a:hlinkClick r:id="rId3"/>
              </a:rPr>
              <a:t>www.asiarubtechexpo2018.com/sites/default/files/62.%</a:t>
            </a:r>
            <a:r>
              <a:rPr lang="en-US" sz="1800" dirty="0" smtClean="0">
                <a:hlinkClick r:id="rId3"/>
              </a:rPr>
              <a:t>20Tirthankar%20Bhandary%20-20Quantitative%20estimation%20of%20Antioxidants%20</a:t>
            </a:r>
            <a:r>
              <a:rPr lang="en-US" sz="1800" dirty="0">
                <a:hlinkClick r:id="rId3"/>
              </a:rPr>
              <a:t>....</a:t>
            </a:r>
            <a:r>
              <a:rPr lang="en-US" sz="1800" dirty="0" err="1" smtClean="0">
                <a:hlinkClick r:id="rId3"/>
              </a:rPr>
              <a:t>pdf</a:t>
            </a:r>
            <a:endParaRPr lang="en-US" sz="1800" dirty="0" smtClean="0"/>
          </a:p>
          <a:p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www.theicct.org/sites/default/files/RHooda_0.pdf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315039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428" y="0"/>
            <a:ext cx="7659572" cy="914400"/>
          </a:xfrm>
        </p:spPr>
        <p:txBody>
          <a:bodyPr>
            <a:normAutofit/>
          </a:bodyPr>
          <a:lstStyle/>
          <a:p>
            <a:r>
              <a:rPr lang="en-US" u="none" dirty="0" smtClean="0"/>
              <a:t>Need for Neural Networks and Deep Learning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do we need to have another type of Learning when we already have well proven and well understood traditional methods such as classification, regression and clustering?</a:t>
            </a:r>
          </a:p>
          <a:p>
            <a:r>
              <a:rPr lang="en-US" dirty="0" smtClean="0"/>
              <a:t>As data increases beyond a certain limit the convention methods do not give provide good performance</a:t>
            </a:r>
          </a:p>
          <a:p>
            <a:r>
              <a:rPr lang="en-US" dirty="0" smtClean="0"/>
              <a:t>The number of features that we use in traditional methods, grows exponentially large and we are not able to manage the inputs / features</a:t>
            </a:r>
          </a:p>
          <a:p>
            <a:r>
              <a:rPr lang="en-US" dirty="0" smtClean="0"/>
              <a:t>Some problems are too complex to be solved by traditional machine learning techniques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9780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Image result for neural network neurons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30" y="114716"/>
            <a:ext cx="7938621" cy="658368"/>
          </a:xfrm>
        </p:spPr>
        <p:txBody>
          <a:bodyPr/>
          <a:lstStyle/>
          <a:p>
            <a:r>
              <a:rPr lang="en-US" u="none" dirty="0" smtClean="0"/>
              <a:t>Neurons – what and where are they present?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9585"/>
            <a:ext cx="8763000" cy="4132465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Neurons</a:t>
            </a:r>
            <a:r>
              <a:rPr lang="en-US" sz="2400" dirty="0" smtClean="0"/>
              <a:t> are a very special type of brain cells that send signals among themselves and also into and out of the </a:t>
            </a:r>
            <a:r>
              <a:rPr lang="en-US" sz="2400" b="1" dirty="0" smtClean="0"/>
              <a:t>brain</a:t>
            </a:r>
            <a:r>
              <a:rPr lang="en-US" sz="2400" dirty="0" smtClean="0"/>
              <a:t> at close to 200 mph. </a:t>
            </a:r>
          </a:p>
          <a:p>
            <a:r>
              <a:rPr lang="en-US" sz="2400" dirty="0" smtClean="0"/>
              <a:t>The </a:t>
            </a:r>
            <a:r>
              <a:rPr lang="en-US" sz="2400" b="1" dirty="0" smtClean="0"/>
              <a:t>neuron </a:t>
            </a:r>
            <a:r>
              <a:rPr lang="en-US" sz="2400" dirty="0" smtClean="0"/>
              <a:t>has a cell body (or soma) with dendrites branching (signal receivers) and a it also has a projection known as an axon, which conducts the signal</a:t>
            </a:r>
          </a:p>
          <a:p>
            <a:r>
              <a:rPr lang="en-US" sz="2400" dirty="0" smtClean="0"/>
              <a:t>There are approximately 50 to 70 trillion cells in an adult humans body. A neuron is a special type of brain cell.</a:t>
            </a:r>
          </a:p>
          <a:p>
            <a:r>
              <a:rPr lang="en-US" sz="2400" dirty="0" smtClean="0"/>
              <a:t>Out of the total 70 trillion cells, there are approximately 85 billion neurons (special cells) in our brain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594122"/>
          </a:xfrm>
        </p:spPr>
        <p:txBody>
          <a:bodyPr/>
          <a:lstStyle/>
          <a:p>
            <a:r>
              <a:rPr lang="en-US" u="none" dirty="0" smtClean="0"/>
              <a:t>Neurons – what do they carry ?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7250"/>
            <a:ext cx="8763000" cy="4114800"/>
          </a:xfrm>
        </p:spPr>
        <p:txBody>
          <a:bodyPr>
            <a:noAutofit/>
          </a:bodyPr>
          <a:lstStyle/>
          <a:p>
            <a:r>
              <a:rPr lang="en-US" dirty="0" smtClean="0"/>
              <a:t>The signals coming from the auditory cortex, visual cortex and sensory cortex reach these neurons via the nerves that conduct these signals</a:t>
            </a:r>
          </a:p>
          <a:p>
            <a:r>
              <a:rPr lang="en-US" b="1" dirty="0" smtClean="0"/>
              <a:t>Neurons</a:t>
            </a:r>
            <a:r>
              <a:rPr lang="en-US" dirty="0" smtClean="0"/>
              <a:t> have the wonderful capacity to collect and transmit electrochemical signals – we can imagine them as gates and the inputs and outputs of gates </a:t>
            </a:r>
          </a:p>
          <a:p>
            <a:r>
              <a:rPr lang="en-US" dirty="0" smtClean="0"/>
              <a:t>Neurons share the same characteristics and have the same makeup as other cells, but the electrochemical aspect lets them transmit signals over long distances (up to several feet or a few meters) and send messages to each other.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7805043" cy="914400"/>
          </a:xfrm>
        </p:spPr>
        <p:txBody>
          <a:bodyPr/>
          <a:lstStyle/>
          <a:p>
            <a:r>
              <a:rPr lang="en-US" u="none" dirty="0"/>
              <a:t>Neural Network: A </a:t>
            </a:r>
            <a:r>
              <a:rPr lang="en-US" u="none" dirty="0" smtClean="0"/>
              <a:t>Neuron, activation functions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793" y="1268016"/>
            <a:ext cx="7886700" cy="3263504"/>
          </a:xfrm>
        </p:spPr>
        <p:txBody>
          <a:bodyPr>
            <a:normAutofit/>
          </a:bodyPr>
          <a:lstStyle/>
          <a:p>
            <a:r>
              <a:rPr lang="en-US" dirty="0"/>
              <a:t>A neuron </a:t>
            </a:r>
            <a:r>
              <a:rPr lang="en-US" dirty="0" smtClean="0"/>
              <a:t>can be thought of as a </a:t>
            </a:r>
            <a:r>
              <a:rPr lang="en-US" dirty="0"/>
              <a:t>computational unit in the neural network that </a:t>
            </a:r>
            <a:r>
              <a:rPr lang="en-US" dirty="0" smtClean="0"/>
              <a:t>sends and receives messages from other neurons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144FA-A4B6-4BA2-9DD1-C172BBD468E4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8" name="Group 14"/>
          <p:cNvGrpSpPr/>
          <p:nvPr/>
        </p:nvGrpSpPr>
        <p:grpSpPr>
          <a:xfrm>
            <a:off x="152400" y="2571750"/>
            <a:ext cx="4046161" cy="2034381"/>
            <a:chOff x="3390900" y="1588559"/>
            <a:chExt cx="5410200" cy="27125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1588559"/>
              <a:ext cx="5410200" cy="2411921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3564467" y="1947333"/>
              <a:ext cx="0" cy="2353734"/>
            </a:xfrm>
            <a:prstGeom prst="straightConnector1">
              <a:avLst/>
            </a:prstGeom>
            <a:ln w="19050">
              <a:solidFill>
                <a:srgbClr val="BE4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5"/>
          <p:cNvGrpSpPr/>
          <p:nvPr/>
        </p:nvGrpSpPr>
        <p:grpSpPr>
          <a:xfrm>
            <a:off x="4342960" y="2070497"/>
            <a:ext cx="4801040" cy="2799110"/>
            <a:chOff x="3384636" y="3670797"/>
            <a:chExt cx="6097943" cy="37321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900" y="4071780"/>
              <a:ext cx="5503333" cy="217456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982632" y="3670797"/>
              <a:ext cx="377084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Possible activation functions: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84636" y="6171837"/>
              <a:ext cx="2875600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function/threshold function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27234" y="6193625"/>
              <a:ext cx="325534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Sigmoid function (</a:t>
              </a:r>
              <a:r>
                <a:rPr lang="en-US" dirty="0" err="1"/>
                <a:t>a.k.a</a:t>
              </a:r>
              <a:r>
                <a:rPr lang="en-US" dirty="0"/>
                <a:t>, logistic function)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76498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428" y="0"/>
            <a:ext cx="7659572" cy="914400"/>
          </a:xfrm>
        </p:spPr>
        <p:txBody>
          <a:bodyPr>
            <a:normAutofit/>
          </a:bodyPr>
          <a:lstStyle/>
          <a:p>
            <a:r>
              <a:rPr lang="en-US" u="none" dirty="0"/>
              <a:t>Artificial Neural Networks and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Artificial neural network </a:t>
            </a:r>
            <a:r>
              <a:rPr lang="en-US" dirty="0"/>
              <a:t>(ANN) </a:t>
            </a:r>
            <a:r>
              <a:rPr lang="en-US" dirty="0" smtClean="0"/>
              <a:t>- A </a:t>
            </a:r>
            <a:r>
              <a:rPr lang="en-US" dirty="0"/>
              <a:t>computational model </a:t>
            </a:r>
            <a:r>
              <a:rPr lang="en-US" dirty="0" smtClean="0"/>
              <a:t>that is based </a:t>
            </a:r>
            <a:r>
              <a:rPr lang="en-US" dirty="0"/>
              <a:t>on the </a:t>
            </a:r>
            <a:r>
              <a:rPr lang="en-US" dirty="0" smtClean="0"/>
              <a:t>functions and structure of neurons in our brain. We provide Information through the input nodes of the network which goes through </a:t>
            </a:r>
            <a:r>
              <a:rPr lang="en-US" dirty="0"/>
              <a:t>the </a:t>
            </a:r>
            <a:r>
              <a:rPr lang="en-US" dirty="0" smtClean="0"/>
              <a:t>network. This </a:t>
            </a:r>
            <a:r>
              <a:rPr lang="en-US" dirty="0"/>
              <a:t>affects the structure of the </a:t>
            </a:r>
            <a:r>
              <a:rPr lang="en-US" dirty="0" smtClean="0"/>
              <a:t>ANN, in the sense the </a:t>
            </a:r>
            <a:r>
              <a:rPr lang="en-US" dirty="0"/>
              <a:t>neural network changes - or </a:t>
            </a:r>
            <a:r>
              <a:rPr lang="en-US" dirty="0" smtClean="0"/>
              <a:t>learns based on the input we give and the outputs it produces </a:t>
            </a:r>
            <a:endParaRPr lang="en-US" dirty="0"/>
          </a:p>
          <a:p>
            <a:r>
              <a:rPr lang="en-US" dirty="0" smtClean="0"/>
              <a:t>Using Artificial Neural Networks, we can find complex non-linear relationships between the input and output. We could create a model and patterns can be found in the data. So ANNs are in a way a non-linear statistical modeling paradigm</a:t>
            </a:r>
          </a:p>
          <a:p>
            <a:r>
              <a:rPr lang="en-US" dirty="0" smtClean="0"/>
              <a:t>In this context we can see deep learning as a technique where we have two or more than two layers in the neural network (the layers are deep)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978089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9426dbe4439330ee44a4063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Wipro 2017 PPT Theme">
  <a:themeElements>
    <a:clrScheme name="Wipro Template 2014">
      <a:dk1>
        <a:srgbClr val="000000"/>
      </a:dk1>
      <a:lt1>
        <a:srgbClr val="FFFFFF"/>
      </a:lt1>
      <a:dk2>
        <a:srgbClr val="0E3570"/>
      </a:dk2>
      <a:lt2>
        <a:srgbClr val="F2F2F2"/>
      </a:lt2>
      <a:accent1>
        <a:srgbClr val="0E3570"/>
      </a:accent1>
      <a:accent2>
        <a:srgbClr val="646363"/>
      </a:accent2>
      <a:accent3>
        <a:srgbClr val="6DC24B"/>
      </a:accent3>
      <a:accent4>
        <a:srgbClr val="FFDA29"/>
      </a:accent4>
      <a:accent5>
        <a:srgbClr val="EF3341"/>
      </a:accent5>
      <a:accent6>
        <a:srgbClr val="00A2E0"/>
      </a:accent6>
      <a:hlink>
        <a:srgbClr val="646363"/>
      </a:hlink>
      <a:folHlink>
        <a:srgbClr val="646363"/>
      </a:folHlink>
    </a:clrScheme>
    <a:fontScheme name="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noFill/>
        </a:ln>
        <a:effectLst/>
      </a:spPr>
      <a:bodyPr rtlCol="0" anchor="ctr"/>
      <a:lstStyle>
        <a:defPPr marL="171450" indent="-171450" algn="ctr">
          <a:buClr>
            <a:srgbClr val="00B0F0"/>
          </a:buClr>
          <a:buFont typeface="Arial" panose="020B0604020202020204" pitchFamily="34" charset="0"/>
          <a:buChar char="•"/>
          <a:defRPr sz="1200" dirty="0">
            <a:solidFill>
              <a:schemeClr val="accent2"/>
            </a:solidFill>
            <a:latin typeface="Arial 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2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Wipro_New Template" id="{2AE88C08-073D-4CC4-9E00-70A51C8127D9}" vid="{A4CA8AF7-55CB-42B3-BD30-44794E5177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Wipro_New Template</Template>
  <TotalTime>17367</TotalTime>
  <Words>1096</Words>
  <Application>Microsoft Office PowerPoint</Application>
  <PresentationFormat>On-screen Show (16:9)</PresentationFormat>
  <Paragraphs>118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Wipro 2017 PPT Theme</vt:lpstr>
      <vt:lpstr>Slide 1</vt:lpstr>
      <vt:lpstr>Agenda for Day 3</vt:lpstr>
      <vt:lpstr>   Neural networks   Why study neural networks and deep learning? We already so many techniques in conventional machine learning?  </vt:lpstr>
      <vt:lpstr>Need for Neural Networks and Deep Learning</vt:lpstr>
      <vt:lpstr>Slide 5</vt:lpstr>
      <vt:lpstr>Neurons – what and where are they present?</vt:lpstr>
      <vt:lpstr>Neurons – what do they carry ?</vt:lpstr>
      <vt:lpstr>Neural Network: A Neuron, activation functions</vt:lpstr>
      <vt:lpstr>Artificial Neural Networks and Deep Learning</vt:lpstr>
      <vt:lpstr> Simple Neural Networks and a Deep Neural Network</vt:lpstr>
      <vt:lpstr>Deep Learning – for Image Classification</vt:lpstr>
      <vt:lpstr>Forward Propagation and Back Propagation</vt:lpstr>
      <vt:lpstr>Slide 13</vt:lpstr>
      <vt:lpstr>Convolutional Neural Network (CNN)</vt:lpstr>
      <vt:lpstr>CNN Architecture</vt:lpstr>
      <vt:lpstr>Convolutional Neural Network (CNN)</vt:lpstr>
      <vt:lpstr>Convolutional Neural Networks</vt:lpstr>
      <vt:lpstr>Convolutional Neural Networks</vt:lpstr>
      <vt:lpstr>Slide 19</vt:lpstr>
      <vt:lpstr>Slide 20</vt:lpstr>
      <vt:lpstr>Speed sign detection in a moving car on a highway in day and at night</vt:lpstr>
      <vt:lpstr>Automatic drone navigation - link</vt:lpstr>
      <vt:lpstr>Slide 23</vt:lpstr>
      <vt:lpstr>Recurrent neural networks</vt:lpstr>
      <vt:lpstr>Slide 25</vt:lpstr>
      <vt:lpstr>Slide 26</vt:lpstr>
      <vt:lpstr>Slide 27</vt:lpstr>
      <vt:lpstr>Slide 28</vt:lpstr>
      <vt:lpstr>Slide 29</vt:lpstr>
      <vt:lpstr>Slide 30</vt:lpstr>
      <vt:lpstr>References – Recurrent Neural Networks </vt:lpstr>
      <vt:lpstr>References – Convolutional Neural Networks </vt:lpstr>
      <vt:lpstr>Credits for pictures, acknowledgements for definitions and descriptions</vt:lpstr>
    </vt:vector>
  </TitlesOfParts>
  <Company>Wipro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Corp_Presentation_Template</dc:subject>
  <dc:creator>Wipro Ltd.</dc:creator>
  <cp:lastModifiedBy>Gururaj</cp:lastModifiedBy>
  <cp:revision>705</cp:revision>
  <dcterms:created xsi:type="dcterms:W3CDTF">2017-04-27T10:03:54Z</dcterms:created>
  <dcterms:modified xsi:type="dcterms:W3CDTF">2019-01-10T05:32:02Z</dcterms:modified>
  <cp:contentStatus>2017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3599e32-523d-45cf-80c8-50d522cc3338_Enabled">
    <vt:lpwstr>True</vt:lpwstr>
  </property>
  <property fmtid="{D5CDD505-2E9C-101B-9397-08002B2CF9AE}" pid="3" name="MSIP_Label_a3599e32-523d-45cf-80c8-50d522cc3338_SiteId">
    <vt:lpwstr>258ac4e4-146a-411e-9dc8-79a9e12fd6da</vt:lpwstr>
  </property>
  <property fmtid="{D5CDD505-2E9C-101B-9397-08002B2CF9AE}" pid="4" name="MSIP_Label_a3599e32-523d-45cf-80c8-50d522cc3338_Ref">
    <vt:lpwstr>https://api.informationprotection.azure.com/api/258ac4e4-146a-411e-9dc8-79a9e12fd6da</vt:lpwstr>
  </property>
  <property fmtid="{D5CDD505-2E9C-101B-9397-08002B2CF9AE}" pid="5" name="MSIP_Label_a3599e32-523d-45cf-80c8-50d522cc3338_Owner">
    <vt:lpwstr>RMEHT@wipro.com</vt:lpwstr>
  </property>
  <property fmtid="{D5CDD505-2E9C-101B-9397-08002B2CF9AE}" pid="6" name="MSIP_Label_a3599e32-523d-45cf-80c8-50d522cc3338_SetDate">
    <vt:lpwstr>2018-06-07T18:33:40.8839032+05:30</vt:lpwstr>
  </property>
  <property fmtid="{D5CDD505-2E9C-101B-9397-08002B2CF9AE}" pid="7" name="MSIP_Label_a3599e32-523d-45cf-80c8-50d522cc3338_Name">
    <vt:lpwstr>Public</vt:lpwstr>
  </property>
  <property fmtid="{D5CDD505-2E9C-101B-9397-08002B2CF9AE}" pid="8" name="MSIP_Label_a3599e32-523d-45cf-80c8-50d522cc3338_Application">
    <vt:lpwstr>Microsoft Azure Information Protection</vt:lpwstr>
  </property>
  <property fmtid="{D5CDD505-2E9C-101B-9397-08002B2CF9AE}" pid="9" name="MSIP_Label_a3599e32-523d-45cf-80c8-50d522cc3338_Extended_MSFT_Method">
    <vt:lpwstr>Manual</vt:lpwstr>
  </property>
  <property fmtid="{D5CDD505-2E9C-101B-9397-08002B2CF9AE}" pid="10" name="Sensitivity">
    <vt:lpwstr>Public</vt:lpwstr>
  </property>
</Properties>
</file>